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72" r:id="rId1"/>
  </p:sldMasterIdLst>
  <p:notesMasterIdLst>
    <p:notesMasterId r:id="rId19"/>
  </p:notesMasterIdLst>
  <p:handoutMasterIdLst>
    <p:handoutMasterId r:id="rId20"/>
  </p:handoutMasterIdLst>
  <p:sldIdLst>
    <p:sldId id="256" r:id="rId2"/>
    <p:sldId id="693" r:id="rId3"/>
    <p:sldId id="706" r:id="rId4"/>
    <p:sldId id="694" r:id="rId5"/>
    <p:sldId id="701" r:id="rId6"/>
    <p:sldId id="703" r:id="rId7"/>
    <p:sldId id="695" r:id="rId8"/>
    <p:sldId id="700" r:id="rId9"/>
    <p:sldId id="702" r:id="rId10"/>
    <p:sldId id="699" r:id="rId11"/>
    <p:sldId id="697" r:id="rId12"/>
    <p:sldId id="704" r:id="rId13"/>
    <p:sldId id="705" r:id="rId14"/>
    <p:sldId id="707" r:id="rId15"/>
    <p:sldId id="708" r:id="rId16"/>
    <p:sldId id="698" r:id="rId17"/>
    <p:sldId id="709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BE83"/>
    <a:srgbClr val="F09A1C"/>
    <a:srgbClr val="D426E6"/>
    <a:srgbClr val="4308B8"/>
    <a:srgbClr val="084BB8"/>
    <a:srgbClr val="0326BD"/>
    <a:srgbClr val="3F715D"/>
    <a:srgbClr val="9D62BE"/>
    <a:srgbClr val="21EB26"/>
    <a:srgbClr val="D1F2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2" autoAdjust="0"/>
    <p:restoredTop sz="94857" autoAdjust="0"/>
  </p:normalViewPr>
  <p:slideViewPr>
    <p:cSldViewPr>
      <p:cViewPr varScale="1">
        <p:scale>
          <a:sx n="111" d="100"/>
          <a:sy n="111" d="100"/>
        </p:scale>
        <p:origin x="-1098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1E7A15-192D-4608-A0BA-012AD4F2437B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3D003-1A7D-4483-853F-C5E1829B9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19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AD8F43-AD8D-4830-A206-C8C1DE1E030B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6C553-0201-4625-8098-53029D9B4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83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6C553-0201-4625-8098-53029D9B4C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63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06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6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12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12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24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55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2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03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07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046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96374-ACC5-40A9-B274-1EB1E6EE075C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0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4" r:id="rId2"/>
    <p:sldLayoutId id="2147484275" r:id="rId3"/>
    <p:sldLayoutId id="2147484276" r:id="rId4"/>
    <p:sldLayoutId id="2147484277" r:id="rId5"/>
    <p:sldLayoutId id="2147484278" r:id="rId6"/>
    <p:sldLayoutId id="2147484279" r:id="rId7"/>
    <p:sldLayoutId id="2147484280" r:id="rId8"/>
    <p:sldLayoutId id="2147484281" r:id="rId9"/>
    <p:sldLayoutId id="2147484282" r:id="rId10"/>
    <p:sldLayoutId id="21474842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36.xml"/><Relationship Id="rId13" Type="http://schemas.openxmlformats.org/officeDocument/2006/relationships/image" Target="../media/image100.png"/><Relationship Id="rId3" Type="http://schemas.openxmlformats.org/officeDocument/2006/relationships/tags" Target="../tags/tag131.xml"/><Relationship Id="rId7" Type="http://schemas.openxmlformats.org/officeDocument/2006/relationships/tags" Target="../tags/tag135.xml"/><Relationship Id="rId12" Type="http://schemas.openxmlformats.org/officeDocument/2006/relationships/image" Target="../media/image60.png"/><Relationship Id="rId17" Type="http://schemas.openxmlformats.org/officeDocument/2006/relationships/image" Target="../media/image103.png"/><Relationship Id="rId2" Type="http://schemas.openxmlformats.org/officeDocument/2006/relationships/tags" Target="../tags/tag130.xml"/><Relationship Id="rId16" Type="http://schemas.openxmlformats.org/officeDocument/2006/relationships/image" Target="../media/image102.png"/><Relationship Id="rId1" Type="http://schemas.openxmlformats.org/officeDocument/2006/relationships/tags" Target="../tags/tag129.xml"/><Relationship Id="rId6" Type="http://schemas.openxmlformats.org/officeDocument/2006/relationships/tags" Target="../tags/tag134.xml"/><Relationship Id="rId11" Type="http://schemas.openxmlformats.org/officeDocument/2006/relationships/image" Target="../media/image99.png"/><Relationship Id="rId5" Type="http://schemas.openxmlformats.org/officeDocument/2006/relationships/tags" Target="../tags/tag133.xml"/><Relationship Id="rId15" Type="http://schemas.openxmlformats.org/officeDocument/2006/relationships/image" Target="../media/image101.png"/><Relationship Id="rId10" Type="http://schemas.openxmlformats.org/officeDocument/2006/relationships/image" Target="../media/image54.png"/><Relationship Id="rId4" Type="http://schemas.openxmlformats.org/officeDocument/2006/relationships/tags" Target="../tags/tag132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44.xml"/><Relationship Id="rId13" Type="http://schemas.openxmlformats.org/officeDocument/2006/relationships/image" Target="../media/image105.png"/><Relationship Id="rId18" Type="http://schemas.openxmlformats.org/officeDocument/2006/relationships/image" Target="../media/image108.png"/><Relationship Id="rId3" Type="http://schemas.openxmlformats.org/officeDocument/2006/relationships/tags" Target="../tags/tag139.xml"/><Relationship Id="rId21" Type="http://schemas.openxmlformats.org/officeDocument/2006/relationships/image" Target="../media/image111.png"/><Relationship Id="rId7" Type="http://schemas.openxmlformats.org/officeDocument/2006/relationships/tags" Target="../tags/tag143.xml"/><Relationship Id="rId12" Type="http://schemas.openxmlformats.org/officeDocument/2006/relationships/image" Target="../media/image104.png"/><Relationship Id="rId17" Type="http://schemas.openxmlformats.org/officeDocument/2006/relationships/image" Target="../media/image100.png"/><Relationship Id="rId2" Type="http://schemas.openxmlformats.org/officeDocument/2006/relationships/tags" Target="../tags/tag138.xml"/><Relationship Id="rId16" Type="http://schemas.openxmlformats.org/officeDocument/2006/relationships/image" Target="../media/image60.png"/><Relationship Id="rId20" Type="http://schemas.openxmlformats.org/officeDocument/2006/relationships/image" Target="../media/image110.png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41.xml"/><Relationship Id="rId15" Type="http://schemas.openxmlformats.org/officeDocument/2006/relationships/image" Target="../media/image107.png"/><Relationship Id="rId10" Type="http://schemas.openxmlformats.org/officeDocument/2006/relationships/tags" Target="../tags/tag146.xml"/><Relationship Id="rId19" Type="http://schemas.openxmlformats.org/officeDocument/2006/relationships/image" Target="../media/image109.png"/><Relationship Id="rId4" Type="http://schemas.openxmlformats.org/officeDocument/2006/relationships/tags" Target="../tags/tag140.xml"/><Relationship Id="rId9" Type="http://schemas.openxmlformats.org/officeDocument/2006/relationships/tags" Target="../tags/tag145.xml"/><Relationship Id="rId14" Type="http://schemas.openxmlformats.org/officeDocument/2006/relationships/image" Target="../media/image106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159.xml"/><Relationship Id="rId18" Type="http://schemas.openxmlformats.org/officeDocument/2006/relationships/image" Target="../media/image104.png"/><Relationship Id="rId26" Type="http://schemas.openxmlformats.org/officeDocument/2006/relationships/image" Target="../media/image118.png"/><Relationship Id="rId3" Type="http://schemas.openxmlformats.org/officeDocument/2006/relationships/tags" Target="../tags/tag149.xml"/><Relationship Id="rId21" Type="http://schemas.openxmlformats.org/officeDocument/2006/relationships/image" Target="../media/image113.png"/><Relationship Id="rId7" Type="http://schemas.openxmlformats.org/officeDocument/2006/relationships/tags" Target="../tags/tag153.xml"/><Relationship Id="rId12" Type="http://schemas.openxmlformats.org/officeDocument/2006/relationships/tags" Target="../tags/tag158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117.png"/><Relationship Id="rId33" Type="http://schemas.openxmlformats.org/officeDocument/2006/relationships/image" Target="../media/image125.png"/><Relationship Id="rId2" Type="http://schemas.openxmlformats.org/officeDocument/2006/relationships/tags" Target="../tags/tag148.xml"/><Relationship Id="rId16" Type="http://schemas.openxmlformats.org/officeDocument/2006/relationships/tags" Target="../tags/tag162.xml"/><Relationship Id="rId20" Type="http://schemas.openxmlformats.org/officeDocument/2006/relationships/image" Target="../media/image112.png"/><Relationship Id="rId29" Type="http://schemas.openxmlformats.org/officeDocument/2006/relationships/image" Target="../media/image121.png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11" Type="http://schemas.openxmlformats.org/officeDocument/2006/relationships/tags" Target="../tags/tag157.xml"/><Relationship Id="rId24" Type="http://schemas.openxmlformats.org/officeDocument/2006/relationships/image" Target="../media/image116.png"/><Relationship Id="rId32" Type="http://schemas.openxmlformats.org/officeDocument/2006/relationships/image" Target="../media/image124.png"/><Relationship Id="rId5" Type="http://schemas.openxmlformats.org/officeDocument/2006/relationships/tags" Target="../tags/tag151.xml"/><Relationship Id="rId15" Type="http://schemas.openxmlformats.org/officeDocument/2006/relationships/tags" Target="../tags/tag161.xml"/><Relationship Id="rId23" Type="http://schemas.openxmlformats.org/officeDocument/2006/relationships/image" Target="../media/image115.png"/><Relationship Id="rId28" Type="http://schemas.openxmlformats.org/officeDocument/2006/relationships/image" Target="../media/image120.png"/><Relationship Id="rId10" Type="http://schemas.openxmlformats.org/officeDocument/2006/relationships/tags" Target="../tags/tag156.xml"/><Relationship Id="rId19" Type="http://schemas.openxmlformats.org/officeDocument/2006/relationships/image" Target="../media/image41.png"/><Relationship Id="rId31" Type="http://schemas.openxmlformats.org/officeDocument/2006/relationships/image" Target="../media/image123.png"/><Relationship Id="rId4" Type="http://schemas.openxmlformats.org/officeDocument/2006/relationships/tags" Target="../tags/tag150.xml"/><Relationship Id="rId9" Type="http://schemas.openxmlformats.org/officeDocument/2006/relationships/tags" Target="../tags/tag155.xml"/><Relationship Id="rId14" Type="http://schemas.openxmlformats.org/officeDocument/2006/relationships/tags" Target="../tags/tag160.xml"/><Relationship Id="rId22" Type="http://schemas.openxmlformats.org/officeDocument/2006/relationships/image" Target="../media/image114.png"/><Relationship Id="rId27" Type="http://schemas.openxmlformats.org/officeDocument/2006/relationships/image" Target="../media/image119.png"/><Relationship Id="rId30" Type="http://schemas.openxmlformats.org/officeDocument/2006/relationships/image" Target="../media/image122.png"/><Relationship Id="rId8" Type="http://schemas.openxmlformats.org/officeDocument/2006/relationships/tags" Target="../tags/tag15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30.png"/><Relationship Id="rId3" Type="http://schemas.openxmlformats.org/officeDocument/2006/relationships/tags" Target="../tags/tag165.xml"/><Relationship Id="rId7" Type="http://schemas.openxmlformats.org/officeDocument/2006/relationships/tags" Target="../tags/tag169.xml"/><Relationship Id="rId12" Type="http://schemas.openxmlformats.org/officeDocument/2006/relationships/image" Target="../media/image129.png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6" Type="http://schemas.openxmlformats.org/officeDocument/2006/relationships/tags" Target="../tags/tag168.xml"/><Relationship Id="rId11" Type="http://schemas.openxmlformats.org/officeDocument/2006/relationships/image" Target="../media/image128.png"/><Relationship Id="rId5" Type="http://schemas.openxmlformats.org/officeDocument/2006/relationships/tags" Target="../tags/tag167.xml"/><Relationship Id="rId15" Type="http://schemas.openxmlformats.org/officeDocument/2006/relationships/image" Target="../media/image132.png"/><Relationship Id="rId10" Type="http://schemas.openxmlformats.org/officeDocument/2006/relationships/image" Target="../media/image127.png"/><Relationship Id="rId4" Type="http://schemas.openxmlformats.org/officeDocument/2006/relationships/tags" Target="../tags/tag166.xml"/><Relationship Id="rId9" Type="http://schemas.openxmlformats.org/officeDocument/2006/relationships/image" Target="../media/image126.png"/><Relationship Id="rId14" Type="http://schemas.openxmlformats.org/officeDocument/2006/relationships/image" Target="../media/image131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tags" Target="../tags/tag182.xml"/><Relationship Id="rId18" Type="http://schemas.openxmlformats.org/officeDocument/2006/relationships/image" Target="../media/image133.png"/><Relationship Id="rId26" Type="http://schemas.openxmlformats.org/officeDocument/2006/relationships/image" Target="../media/image141.png"/><Relationship Id="rId3" Type="http://schemas.openxmlformats.org/officeDocument/2006/relationships/tags" Target="../tags/tag172.xml"/><Relationship Id="rId21" Type="http://schemas.openxmlformats.org/officeDocument/2006/relationships/image" Target="../media/image136.png"/><Relationship Id="rId7" Type="http://schemas.openxmlformats.org/officeDocument/2006/relationships/tags" Target="../tags/tag176.xml"/><Relationship Id="rId12" Type="http://schemas.openxmlformats.org/officeDocument/2006/relationships/tags" Target="../tags/tag181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140.png"/><Relationship Id="rId33" Type="http://schemas.openxmlformats.org/officeDocument/2006/relationships/image" Target="../media/image148.png"/><Relationship Id="rId2" Type="http://schemas.openxmlformats.org/officeDocument/2006/relationships/tags" Target="../tags/tag171.xml"/><Relationship Id="rId16" Type="http://schemas.openxmlformats.org/officeDocument/2006/relationships/tags" Target="../tags/tag185.xml"/><Relationship Id="rId20" Type="http://schemas.openxmlformats.org/officeDocument/2006/relationships/image" Target="../media/image135.png"/><Relationship Id="rId29" Type="http://schemas.openxmlformats.org/officeDocument/2006/relationships/image" Target="../media/image144.png"/><Relationship Id="rId1" Type="http://schemas.openxmlformats.org/officeDocument/2006/relationships/tags" Target="../tags/tag170.xml"/><Relationship Id="rId6" Type="http://schemas.openxmlformats.org/officeDocument/2006/relationships/tags" Target="../tags/tag175.xml"/><Relationship Id="rId11" Type="http://schemas.openxmlformats.org/officeDocument/2006/relationships/tags" Target="../tags/tag180.xml"/><Relationship Id="rId24" Type="http://schemas.openxmlformats.org/officeDocument/2006/relationships/image" Target="../media/image139.png"/><Relationship Id="rId32" Type="http://schemas.openxmlformats.org/officeDocument/2006/relationships/image" Target="../media/image147.png"/><Relationship Id="rId5" Type="http://schemas.openxmlformats.org/officeDocument/2006/relationships/tags" Target="../tags/tag174.xml"/><Relationship Id="rId15" Type="http://schemas.openxmlformats.org/officeDocument/2006/relationships/tags" Target="../tags/tag184.xml"/><Relationship Id="rId23" Type="http://schemas.openxmlformats.org/officeDocument/2006/relationships/image" Target="../media/image138.png"/><Relationship Id="rId28" Type="http://schemas.openxmlformats.org/officeDocument/2006/relationships/image" Target="../media/image143.png"/><Relationship Id="rId10" Type="http://schemas.openxmlformats.org/officeDocument/2006/relationships/tags" Target="../tags/tag179.xml"/><Relationship Id="rId19" Type="http://schemas.openxmlformats.org/officeDocument/2006/relationships/image" Target="../media/image134.png"/><Relationship Id="rId31" Type="http://schemas.openxmlformats.org/officeDocument/2006/relationships/image" Target="../media/image146.png"/><Relationship Id="rId4" Type="http://schemas.openxmlformats.org/officeDocument/2006/relationships/tags" Target="../tags/tag173.xml"/><Relationship Id="rId9" Type="http://schemas.openxmlformats.org/officeDocument/2006/relationships/tags" Target="../tags/tag178.xml"/><Relationship Id="rId14" Type="http://schemas.openxmlformats.org/officeDocument/2006/relationships/tags" Target="../tags/tag183.xml"/><Relationship Id="rId22" Type="http://schemas.openxmlformats.org/officeDocument/2006/relationships/image" Target="../media/image137.png"/><Relationship Id="rId27" Type="http://schemas.openxmlformats.org/officeDocument/2006/relationships/image" Target="../media/image142.png"/><Relationship Id="rId30" Type="http://schemas.openxmlformats.org/officeDocument/2006/relationships/image" Target="../media/image145.png"/><Relationship Id="rId8" Type="http://schemas.openxmlformats.org/officeDocument/2006/relationships/tags" Target="../tags/tag177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tags" Target="../tags/tag198.xml"/><Relationship Id="rId18" Type="http://schemas.openxmlformats.org/officeDocument/2006/relationships/tags" Target="../tags/tag203.xml"/><Relationship Id="rId26" Type="http://schemas.openxmlformats.org/officeDocument/2006/relationships/tags" Target="../tags/tag211.xml"/><Relationship Id="rId39" Type="http://schemas.openxmlformats.org/officeDocument/2006/relationships/image" Target="../media/image151.png"/><Relationship Id="rId21" Type="http://schemas.openxmlformats.org/officeDocument/2006/relationships/tags" Target="../tags/tag206.xml"/><Relationship Id="rId34" Type="http://schemas.openxmlformats.org/officeDocument/2006/relationships/tags" Target="../tags/tag219.xml"/><Relationship Id="rId42" Type="http://schemas.openxmlformats.org/officeDocument/2006/relationships/image" Target="../media/image154.png"/><Relationship Id="rId47" Type="http://schemas.openxmlformats.org/officeDocument/2006/relationships/image" Target="../media/image159.png"/><Relationship Id="rId50" Type="http://schemas.openxmlformats.org/officeDocument/2006/relationships/image" Target="../media/image162.png"/><Relationship Id="rId55" Type="http://schemas.openxmlformats.org/officeDocument/2006/relationships/image" Target="../media/image167.png"/><Relationship Id="rId7" Type="http://schemas.openxmlformats.org/officeDocument/2006/relationships/tags" Target="../tags/tag192.xml"/><Relationship Id="rId2" Type="http://schemas.openxmlformats.org/officeDocument/2006/relationships/tags" Target="../tags/tag187.xml"/><Relationship Id="rId16" Type="http://schemas.openxmlformats.org/officeDocument/2006/relationships/tags" Target="../tags/tag201.xml"/><Relationship Id="rId29" Type="http://schemas.openxmlformats.org/officeDocument/2006/relationships/tags" Target="../tags/tag214.xml"/><Relationship Id="rId11" Type="http://schemas.openxmlformats.org/officeDocument/2006/relationships/tags" Target="../tags/tag196.xml"/><Relationship Id="rId24" Type="http://schemas.openxmlformats.org/officeDocument/2006/relationships/tags" Target="../tags/tag209.xml"/><Relationship Id="rId32" Type="http://schemas.openxmlformats.org/officeDocument/2006/relationships/tags" Target="../tags/tag217.xml"/><Relationship Id="rId37" Type="http://schemas.openxmlformats.org/officeDocument/2006/relationships/image" Target="../media/image149.png"/><Relationship Id="rId40" Type="http://schemas.openxmlformats.org/officeDocument/2006/relationships/image" Target="../media/image152.png"/><Relationship Id="rId45" Type="http://schemas.openxmlformats.org/officeDocument/2006/relationships/image" Target="../media/image157.png"/><Relationship Id="rId53" Type="http://schemas.openxmlformats.org/officeDocument/2006/relationships/image" Target="../media/image165.png"/><Relationship Id="rId5" Type="http://schemas.openxmlformats.org/officeDocument/2006/relationships/tags" Target="../tags/tag190.xml"/><Relationship Id="rId10" Type="http://schemas.openxmlformats.org/officeDocument/2006/relationships/tags" Target="../tags/tag195.xml"/><Relationship Id="rId19" Type="http://schemas.openxmlformats.org/officeDocument/2006/relationships/tags" Target="../tags/tag204.xml"/><Relationship Id="rId31" Type="http://schemas.openxmlformats.org/officeDocument/2006/relationships/tags" Target="../tags/tag216.xml"/><Relationship Id="rId44" Type="http://schemas.openxmlformats.org/officeDocument/2006/relationships/image" Target="../media/image156.png"/><Relationship Id="rId52" Type="http://schemas.openxmlformats.org/officeDocument/2006/relationships/image" Target="../media/image164.png"/><Relationship Id="rId4" Type="http://schemas.openxmlformats.org/officeDocument/2006/relationships/tags" Target="../tags/tag189.xml"/><Relationship Id="rId9" Type="http://schemas.openxmlformats.org/officeDocument/2006/relationships/tags" Target="../tags/tag194.xml"/><Relationship Id="rId14" Type="http://schemas.openxmlformats.org/officeDocument/2006/relationships/tags" Target="../tags/tag199.xml"/><Relationship Id="rId22" Type="http://schemas.openxmlformats.org/officeDocument/2006/relationships/tags" Target="../tags/tag207.xml"/><Relationship Id="rId27" Type="http://schemas.openxmlformats.org/officeDocument/2006/relationships/tags" Target="../tags/tag212.xml"/><Relationship Id="rId30" Type="http://schemas.openxmlformats.org/officeDocument/2006/relationships/tags" Target="../tags/tag215.xml"/><Relationship Id="rId35" Type="http://schemas.openxmlformats.org/officeDocument/2006/relationships/tags" Target="../tags/tag220.xml"/><Relationship Id="rId43" Type="http://schemas.openxmlformats.org/officeDocument/2006/relationships/image" Target="../media/image155.png"/><Relationship Id="rId48" Type="http://schemas.openxmlformats.org/officeDocument/2006/relationships/image" Target="../media/image160.png"/><Relationship Id="rId56" Type="http://schemas.openxmlformats.org/officeDocument/2006/relationships/image" Target="../media/image168.png"/><Relationship Id="rId8" Type="http://schemas.openxmlformats.org/officeDocument/2006/relationships/tags" Target="../tags/tag193.xml"/><Relationship Id="rId51" Type="http://schemas.openxmlformats.org/officeDocument/2006/relationships/image" Target="../media/image163.png"/><Relationship Id="rId3" Type="http://schemas.openxmlformats.org/officeDocument/2006/relationships/tags" Target="../tags/tag188.xml"/><Relationship Id="rId12" Type="http://schemas.openxmlformats.org/officeDocument/2006/relationships/tags" Target="../tags/tag197.xml"/><Relationship Id="rId17" Type="http://schemas.openxmlformats.org/officeDocument/2006/relationships/tags" Target="../tags/tag202.xml"/><Relationship Id="rId25" Type="http://schemas.openxmlformats.org/officeDocument/2006/relationships/tags" Target="../tags/tag210.xml"/><Relationship Id="rId33" Type="http://schemas.openxmlformats.org/officeDocument/2006/relationships/tags" Target="../tags/tag218.xml"/><Relationship Id="rId38" Type="http://schemas.openxmlformats.org/officeDocument/2006/relationships/image" Target="../media/image150.png"/><Relationship Id="rId46" Type="http://schemas.openxmlformats.org/officeDocument/2006/relationships/image" Target="../media/image158.png"/><Relationship Id="rId20" Type="http://schemas.openxmlformats.org/officeDocument/2006/relationships/tags" Target="../tags/tag205.xml"/><Relationship Id="rId41" Type="http://schemas.openxmlformats.org/officeDocument/2006/relationships/image" Target="../media/image153.png"/><Relationship Id="rId54" Type="http://schemas.openxmlformats.org/officeDocument/2006/relationships/image" Target="../media/image166.png"/><Relationship Id="rId1" Type="http://schemas.openxmlformats.org/officeDocument/2006/relationships/tags" Target="../tags/tag186.xml"/><Relationship Id="rId6" Type="http://schemas.openxmlformats.org/officeDocument/2006/relationships/tags" Target="../tags/tag191.xml"/><Relationship Id="rId15" Type="http://schemas.openxmlformats.org/officeDocument/2006/relationships/tags" Target="../tags/tag200.xml"/><Relationship Id="rId23" Type="http://schemas.openxmlformats.org/officeDocument/2006/relationships/tags" Target="../tags/tag208.xml"/><Relationship Id="rId28" Type="http://schemas.openxmlformats.org/officeDocument/2006/relationships/tags" Target="../tags/tag213.xml"/><Relationship Id="rId36" Type="http://schemas.openxmlformats.org/officeDocument/2006/relationships/slideLayout" Target="../slideLayouts/slideLayout2.xml"/><Relationship Id="rId49" Type="http://schemas.openxmlformats.org/officeDocument/2006/relationships/image" Target="../media/image16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228.xml"/><Relationship Id="rId13" Type="http://schemas.openxmlformats.org/officeDocument/2006/relationships/tags" Target="../tags/tag233.xml"/><Relationship Id="rId18" Type="http://schemas.openxmlformats.org/officeDocument/2006/relationships/image" Target="../media/image171.png"/><Relationship Id="rId3" Type="http://schemas.openxmlformats.org/officeDocument/2006/relationships/tags" Target="../tags/tag223.xml"/><Relationship Id="rId7" Type="http://schemas.openxmlformats.org/officeDocument/2006/relationships/tags" Target="../tags/tag227.xml"/><Relationship Id="rId12" Type="http://schemas.openxmlformats.org/officeDocument/2006/relationships/tags" Target="../tags/tag232.xml"/><Relationship Id="rId17" Type="http://schemas.openxmlformats.org/officeDocument/2006/relationships/image" Target="../media/image170.png"/><Relationship Id="rId2" Type="http://schemas.openxmlformats.org/officeDocument/2006/relationships/tags" Target="../tags/tag222.xml"/><Relationship Id="rId16" Type="http://schemas.openxmlformats.org/officeDocument/2006/relationships/image" Target="../media/image169.png"/><Relationship Id="rId20" Type="http://schemas.openxmlformats.org/officeDocument/2006/relationships/image" Target="../media/image173.png"/><Relationship Id="rId1" Type="http://schemas.openxmlformats.org/officeDocument/2006/relationships/tags" Target="../tags/tag221.xml"/><Relationship Id="rId6" Type="http://schemas.openxmlformats.org/officeDocument/2006/relationships/tags" Target="../tags/tag226.xml"/><Relationship Id="rId11" Type="http://schemas.openxmlformats.org/officeDocument/2006/relationships/tags" Target="../tags/tag231.xml"/><Relationship Id="rId5" Type="http://schemas.openxmlformats.org/officeDocument/2006/relationships/tags" Target="../tags/tag225.xml"/><Relationship Id="rId15" Type="http://schemas.openxmlformats.org/officeDocument/2006/relationships/image" Target="../media/image149.png"/><Relationship Id="rId10" Type="http://schemas.openxmlformats.org/officeDocument/2006/relationships/tags" Target="../tags/tag230.xml"/><Relationship Id="rId19" Type="http://schemas.openxmlformats.org/officeDocument/2006/relationships/image" Target="../media/image172.png"/><Relationship Id="rId4" Type="http://schemas.openxmlformats.org/officeDocument/2006/relationships/tags" Target="../tags/tag224.xml"/><Relationship Id="rId9" Type="http://schemas.openxmlformats.org/officeDocument/2006/relationships/tags" Target="../tags/tag229.xml"/><Relationship Id="rId1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78.png"/><Relationship Id="rId3" Type="http://schemas.openxmlformats.org/officeDocument/2006/relationships/tags" Target="../tags/tag236.xml"/><Relationship Id="rId7" Type="http://schemas.openxmlformats.org/officeDocument/2006/relationships/tags" Target="../tags/tag240.xml"/><Relationship Id="rId12" Type="http://schemas.openxmlformats.org/officeDocument/2006/relationships/image" Target="../media/image177.png"/><Relationship Id="rId2" Type="http://schemas.openxmlformats.org/officeDocument/2006/relationships/tags" Target="../tags/tag235.xml"/><Relationship Id="rId1" Type="http://schemas.openxmlformats.org/officeDocument/2006/relationships/tags" Target="../tags/tag234.xml"/><Relationship Id="rId6" Type="http://schemas.openxmlformats.org/officeDocument/2006/relationships/tags" Target="../tags/tag239.xml"/><Relationship Id="rId11" Type="http://schemas.openxmlformats.org/officeDocument/2006/relationships/image" Target="../media/image176.png"/><Relationship Id="rId5" Type="http://schemas.openxmlformats.org/officeDocument/2006/relationships/tags" Target="../tags/tag238.xml"/><Relationship Id="rId15" Type="http://schemas.openxmlformats.org/officeDocument/2006/relationships/image" Target="../media/image180.png"/><Relationship Id="rId10" Type="http://schemas.openxmlformats.org/officeDocument/2006/relationships/image" Target="../media/image175.png"/><Relationship Id="rId4" Type="http://schemas.openxmlformats.org/officeDocument/2006/relationships/tags" Target="../tags/tag237.xml"/><Relationship Id="rId9" Type="http://schemas.openxmlformats.org/officeDocument/2006/relationships/image" Target="../media/image174.png"/><Relationship Id="rId14" Type="http://schemas.openxmlformats.org/officeDocument/2006/relationships/image" Target="../media/image179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tags" Target="../tags/tag15.xml"/><Relationship Id="rId18" Type="http://schemas.openxmlformats.org/officeDocument/2006/relationships/tags" Target="../tags/tag20.xml"/><Relationship Id="rId26" Type="http://schemas.openxmlformats.org/officeDocument/2006/relationships/image" Target="../media/image10.png"/><Relationship Id="rId21" Type="http://schemas.openxmlformats.org/officeDocument/2006/relationships/image" Target="../media/image5.png"/><Relationship Id="rId34" Type="http://schemas.openxmlformats.org/officeDocument/2006/relationships/image" Target="../media/image18.png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tags" Target="../tags/tag19.xml"/><Relationship Id="rId25" Type="http://schemas.openxmlformats.org/officeDocument/2006/relationships/image" Target="../media/image9.png"/><Relationship Id="rId33" Type="http://schemas.openxmlformats.org/officeDocument/2006/relationships/image" Target="../media/image17.png"/><Relationship Id="rId2" Type="http://schemas.openxmlformats.org/officeDocument/2006/relationships/tags" Target="../tags/tag4.xml"/><Relationship Id="rId16" Type="http://schemas.openxmlformats.org/officeDocument/2006/relationships/tags" Target="../tags/tag18.xml"/><Relationship Id="rId20" Type="http://schemas.openxmlformats.org/officeDocument/2006/relationships/image" Target="../media/image4.png"/><Relationship Id="rId29" Type="http://schemas.openxmlformats.org/officeDocument/2006/relationships/image" Target="../media/image13.png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24" Type="http://schemas.openxmlformats.org/officeDocument/2006/relationships/image" Target="../media/image8.png"/><Relationship Id="rId32" Type="http://schemas.openxmlformats.org/officeDocument/2006/relationships/image" Target="../media/image16.png"/><Relationship Id="rId37" Type="http://schemas.openxmlformats.org/officeDocument/2006/relationships/image" Target="../media/image21.png"/><Relationship Id="rId5" Type="http://schemas.openxmlformats.org/officeDocument/2006/relationships/tags" Target="../tags/tag7.xml"/><Relationship Id="rId15" Type="http://schemas.openxmlformats.org/officeDocument/2006/relationships/tags" Target="../tags/tag17.xml"/><Relationship Id="rId23" Type="http://schemas.openxmlformats.org/officeDocument/2006/relationships/image" Target="../media/image7.png"/><Relationship Id="rId28" Type="http://schemas.openxmlformats.org/officeDocument/2006/relationships/image" Target="../media/image12.png"/><Relationship Id="rId36" Type="http://schemas.openxmlformats.org/officeDocument/2006/relationships/image" Target="../media/image20.png"/><Relationship Id="rId10" Type="http://schemas.openxmlformats.org/officeDocument/2006/relationships/tags" Target="../tags/tag12.xml"/><Relationship Id="rId19" Type="http://schemas.openxmlformats.org/officeDocument/2006/relationships/slideLayout" Target="../slideLayouts/slideLayout2.xml"/><Relationship Id="rId31" Type="http://schemas.openxmlformats.org/officeDocument/2006/relationships/image" Target="../media/image15.png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Relationship Id="rId22" Type="http://schemas.openxmlformats.org/officeDocument/2006/relationships/image" Target="../media/image6.png"/><Relationship Id="rId27" Type="http://schemas.openxmlformats.org/officeDocument/2006/relationships/image" Target="../media/image11.png"/><Relationship Id="rId30" Type="http://schemas.openxmlformats.org/officeDocument/2006/relationships/image" Target="../media/image14.png"/><Relationship Id="rId35" Type="http://schemas.openxmlformats.org/officeDocument/2006/relationships/image" Target="../media/image19.png"/><Relationship Id="rId8" Type="http://schemas.openxmlformats.org/officeDocument/2006/relationships/tags" Target="../tags/tag10.xml"/><Relationship Id="rId3" Type="http://schemas.openxmlformats.org/officeDocument/2006/relationships/tags" Target="../tags/tag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tags" Target="../tags/tag23.xml"/><Relationship Id="rId21" Type="http://schemas.openxmlformats.org/officeDocument/2006/relationships/image" Target="../media/image30.png"/><Relationship Id="rId7" Type="http://schemas.openxmlformats.org/officeDocument/2006/relationships/tags" Target="../tags/tag27.xml"/><Relationship Id="rId12" Type="http://schemas.openxmlformats.org/officeDocument/2006/relationships/image" Target="../media/image4.png"/><Relationship Id="rId17" Type="http://schemas.openxmlformats.org/officeDocument/2006/relationships/image" Target="../media/image26.png"/><Relationship Id="rId2" Type="http://schemas.openxmlformats.org/officeDocument/2006/relationships/tags" Target="../tags/tag22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25.xml"/><Relationship Id="rId15" Type="http://schemas.openxmlformats.org/officeDocument/2006/relationships/image" Target="../media/image24.png"/><Relationship Id="rId10" Type="http://schemas.openxmlformats.org/officeDocument/2006/relationships/tags" Target="../tags/tag30.xml"/><Relationship Id="rId19" Type="http://schemas.openxmlformats.org/officeDocument/2006/relationships/image" Target="../media/image28.png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43.xml"/><Relationship Id="rId18" Type="http://schemas.openxmlformats.org/officeDocument/2006/relationships/tags" Target="../tags/tag48.xml"/><Relationship Id="rId26" Type="http://schemas.openxmlformats.org/officeDocument/2006/relationships/image" Target="../media/image35.png"/><Relationship Id="rId39" Type="http://schemas.openxmlformats.org/officeDocument/2006/relationships/image" Target="../media/image48.png"/><Relationship Id="rId21" Type="http://schemas.openxmlformats.org/officeDocument/2006/relationships/notesSlide" Target="../notesSlides/notesSlide1.xml"/><Relationship Id="rId34" Type="http://schemas.openxmlformats.org/officeDocument/2006/relationships/image" Target="../media/image43.png"/><Relationship Id="rId7" Type="http://schemas.openxmlformats.org/officeDocument/2006/relationships/tags" Target="../tags/tag37.xml"/><Relationship Id="rId12" Type="http://schemas.openxmlformats.org/officeDocument/2006/relationships/tags" Target="../tags/tag42.xml"/><Relationship Id="rId17" Type="http://schemas.openxmlformats.org/officeDocument/2006/relationships/tags" Target="../tags/tag47.xml"/><Relationship Id="rId25" Type="http://schemas.openxmlformats.org/officeDocument/2006/relationships/image" Target="../media/image34.png"/><Relationship Id="rId33" Type="http://schemas.openxmlformats.org/officeDocument/2006/relationships/image" Target="../media/image42.png"/><Relationship Id="rId38" Type="http://schemas.openxmlformats.org/officeDocument/2006/relationships/image" Target="../media/image47.png"/><Relationship Id="rId2" Type="http://schemas.openxmlformats.org/officeDocument/2006/relationships/tags" Target="../tags/tag32.xml"/><Relationship Id="rId16" Type="http://schemas.openxmlformats.org/officeDocument/2006/relationships/tags" Target="../tags/tag46.xml"/><Relationship Id="rId20" Type="http://schemas.openxmlformats.org/officeDocument/2006/relationships/slideLayout" Target="../slideLayouts/slideLayout2.xml"/><Relationship Id="rId29" Type="http://schemas.openxmlformats.org/officeDocument/2006/relationships/image" Target="../media/image38.png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tags" Target="../tags/tag41.xml"/><Relationship Id="rId24" Type="http://schemas.openxmlformats.org/officeDocument/2006/relationships/image" Target="../media/image33.png"/><Relationship Id="rId32" Type="http://schemas.openxmlformats.org/officeDocument/2006/relationships/image" Target="../media/image41.png"/><Relationship Id="rId37" Type="http://schemas.openxmlformats.org/officeDocument/2006/relationships/image" Target="../media/image46.png"/><Relationship Id="rId40" Type="http://schemas.openxmlformats.org/officeDocument/2006/relationships/image" Target="../media/image49.png"/><Relationship Id="rId5" Type="http://schemas.openxmlformats.org/officeDocument/2006/relationships/tags" Target="../tags/tag35.xml"/><Relationship Id="rId15" Type="http://schemas.openxmlformats.org/officeDocument/2006/relationships/tags" Target="../tags/tag45.xml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36" Type="http://schemas.openxmlformats.org/officeDocument/2006/relationships/image" Target="../media/image45.png"/><Relationship Id="rId10" Type="http://schemas.openxmlformats.org/officeDocument/2006/relationships/tags" Target="../tags/tag40.xml"/><Relationship Id="rId19" Type="http://schemas.openxmlformats.org/officeDocument/2006/relationships/tags" Target="../tags/tag49.xml"/><Relationship Id="rId31" Type="http://schemas.openxmlformats.org/officeDocument/2006/relationships/image" Target="../media/image40.png"/><Relationship Id="rId4" Type="http://schemas.openxmlformats.org/officeDocument/2006/relationships/tags" Target="../tags/tag34.xml"/><Relationship Id="rId9" Type="http://schemas.openxmlformats.org/officeDocument/2006/relationships/tags" Target="../tags/tag39.xml"/><Relationship Id="rId14" Type="http://schemas.openxmlformats.org/officeDocument/2006/relationships/tags" Target="../tags/tag44.xml"/><Relationship Id="rId22" Type="http://schemas.openxmlformats.org/officeDocument/2006/relationships/image" Target="../media/image31.png"/><Relationship Id="rId27" Type="http://schemas.openxmlformats.org/officeDocument/2006/relationships/image" Target="../media/image36.png"/><Relationship Id="rId30" Type="http://schemas.openxmlformats.org/officeDocument/2006/relationships/image" Target="../media/image39.png"/><Relationship Id="rId35" Type="http://schemas.openxmlformats.org/officeDocument/2006/relationships/image" Target="../media/image44.png"/><Relationship Id="rId8" Type="http://schemas.openxmlformats.org/officeDocument/2006/relationships/tags" Target="../tags/tag38.xml"/><Relationship Id="rId3" Type="http://schemas.openxmlformats.org/officeDocument/2006/relationships/tags" Target="../tags/tag3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13" Type="http://schemas.openxmlformats.org/officeDocument/2006/relationships/tags" Target="../tags/tag62.xml"/><Relationship Id="rId18" Type="http://schemas.openxmlformats.org/officeDocument/2006/relationships/image" Target="../media/image37.png"/><Relationship Id="rId3" Type="http://schemas.openxmlformats.org/officeDocument/2006/relationships/tags" Target="../tags/tag52.xml"/><Relationship Id="rId21" Type="http://schemas.openxmlformats.org/officeDocument/2006/relationships/image" Target="../media/image53.png"/><Relationship Id="rId7" Type="http://schemas.openxmlformats.org/officeDocument/2006/relationships/tags" Target="../tags/tag56.xml"/><Relationship Id="rId12" Type="http://schemas.openxmlformats.org/officeDocument/2006/relationships/tags" Target="../tags/tag61.xml"/><Relationship Id="rId17" Type="http://schemas.openxmlformats.org/officeDocument/2006/relationships/image" Target="../media/image36.png"/><Relationship Id="rId25" Type="http://schemas.openxmlformats.org/officeDocument/2006/relationships/image" Target="../media/image40.png"/><Relationship Id="rId2" Type="http://schemas.openxmlformats.org/officeDocument/2006/relationships/tags" Target="../tags/tag51.xml"/><Relationship Id="rId16" Type="http://schemas.openxmlformats.org/officeDocument/2006/relationships/image" Target="../media/image50.png"/><Relationship Id="rId20" Type="http://schemas.openxmlformats.org/officeDocument/2006/relationships/image" Target="../media/image52.png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tags" Target="../tags/tag60.xml"/><Relationship Id="rId24" Type="http://schemas.openxmlformats.org/officeDocument/2006/relationships/image" Target="../media/image39.png"/><Relationship Id="rId5" Type="http://schemas.openxmlformats.org/officeDocument/2006/relationships/tags" Target="../tags/tag54.xml"/><Relationship Id="rId15" Type="http://schemas.openxmlformats.org/officeDocument/2006/relationships/image" Target="../media/image31.png"/><Relationship Id="rId23" Type="http://schemas.openxmlformats.org/officeDocument/2006/relationships/image" Target="../media/image38.png"/><Relationship Id="rId10" Type="http://schemas.openxmlformats.org/officeDocument/2006/relationships/tags" Target="../tags/tag59.xml"/><Relationship Id="rId19" Type="http://schemas.openxmlformats.org/officeDocument/2006/relationships/image" Target="../media/image51.png"/><Relationship Id="rId4" Type="http://schemas.openxmlformats.org/officeDocument/2006/relationships/tags" Target="../tags/tag53.xml"/><Relationship Id="rId9" Type="http://schemas.openxmlformats.org/officeDocument/2006/relationships/tags" Target="../tags/tag58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70.xml"/><Relationship Id="rId13" Type="http://schemas.openxmlformats.org/officeDocument/2006/relationships/tags" Target="../tags/tag75.xml"/><Relationship Id="rId18" Type="http://schemas.openxmlformats.org/officeDocument/2006/relationships/image" Target="../media/image56.png"/><Relationship Id="rId26" Type="http://schemas.openxmlformats.org/officeDocument/2006/relationships/image" Target="../media/image41.png"/><Relationship Id="rId3" Type="http://schemas.openxmlformats.org/officeDocument/2006/relationships/tags" Target="../tags/tag65.xml"/><Relationship Id="rId21" Type="http://schemas.openxmlformats.org/officeDocument/2006/relationships/image" Target="../media/image59.png"/><Relationship Id="rId7" Type="http://schemas.openxmlformats.org/officeDocument/2006/relationships/tags" Target="../tags/tag69.xml"/><Relationship Id="rId12" Type="http://schemas.openxmlformats.org/officeDocument/2006/relationships/tags" Target="../tags/tag74.xml"/><Relationship Id="rId17" Type="http://schemas.openxmlformats.org/officeDocument/2006/relationships/image" Target="../media/image55.png"/><Relationship Id="rId25" Type="http://schemas.openxmlformats.org/officeDocument/2006/relationships/image" Target="../media/image63.png"/><Relationship Id="rId2" Type="http://schemas.openxmlformats.org/officeDocument/2006/relationships/tags" Target="../tags/tag64.xml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29" Type="http://schemas.openxmlformats.org/officeDocument/2006/relationships/image" Target="../media/image66.png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tags" Target="../tags/tag73.xml"/><Relationship Id="rId24" Type="http://schemas.openxmlformats.org/officeDocument/2006/relationships/image" Target="../media/image62.png"/><Relationship Id="rId5" Type="http://schemas.openxmlformats.org/officeDocument/2006/relationships/tags" Target="../tags/tag67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61.png"/><Relationship Id="rId28" Type="http://schemas.openxmlformats.org/officeDocument/2006/relationships/image" Target="../media/image65.png"/><Relationship Id="rId10" Type="http://schemas.openxmlformats.org/officeDocument/2006/relationships/tags" Target="../tags/tag72.xml"/><Relationship Id="rId19" Type="http://schemas.openxmlformats.org/officeDocument/2006/relationships/image" Target="../media/image57.png"/><Relationship Id="rId4" Type="http://schemas.openxmlformats.org/officeDocument/2006/relationships/tags" Target="../tags/tag66.xml"/><Relationship Id="rId9" Type="http://schemas.openxmlformats.org/officeDocument/2006/relationships/tags" Target="../tags/tag71.xml"/><Relationship Id="rId14" Type="http://schemas.openxmlformats.org/officeDocument/2006/relationships/tags" Target="../tags/tag76.xml"/><Relationship Id="rId22" Type="http://schemas.openxmlformats.org/officeDocument/2006/relationships/image" Target="../media/image60.png"/><Relationship Id="rId27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13" Type="http://schemas.openxmlformats.org/officeDocument/2006/relationships/tags" Target="../tags/tag89.xml"/><Relationship Id="rId18" Type="http://schemas.openxmlformats.org/officeDocument/2006/relationships/image" Target="../media/image36.png"/><Relationship Id="rId26" Type="http://schemas.openxmlformats.org/officeDocument/2006/relationships/image" Target="../media/image72.png"/><Relationship Id="rId3" Type="http://schemas.openxmlformats.org/officeDocument/2006/relationships/tags" Target="../tags/tag79.xml"/><Relationship Id="rId21" Type="http://schemas.openxmlformats.org/officeDocument/2006/relationships/image" Target="../media/image68.png"/><Relationship Id="rId7" Type="http://schemas.openxmlformats.org/officeDocument/2006/relationships/tags" Target="../tags/tag83.xml"/><Relationship Id="rId12" Type="http://schemas.openxmlformats.org/officeDocument/2006/relationships/tags" Target="../tags/tag88.xml"/><Relationship Id="rId17" Type="http://schemas.openxmlformats.org/officeDocument/2006/relationships/image" Target="../media/image67.png"/><Relationship Id="rId25" Type="http://schemas.openxmlformats.org/officeDocument/2006/relationships/image" Target="../media/image71.png"/><Relationship Id="rId2" Type="http://schemas.openxmlformats.org/officeDocument/2006/relationships/tags" Target="../tags/tag78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38.png"/><Relationship Id="rId29" Type="http://schemas.openxmlformats.org/officeDocument/2006/relationships/image" Target="../media/image75.png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tags" Target="../tags/tag87.xml"/><Relationship Id="rId24" Type="http://schemas.openxmlformats.org/officeDocument/2006/relationships/image" Target="../media/image70.png"/><Relationship Id="rId5" Type="http://schemas.openxmlformats.org/officeDocument/2006/relationships/tags" Target="../tags/tag81.xml"/><Relationship Id="rId15" Type="http://schemas.openxmlformats.org/officeDocument/2006/relationships/tags" Target="../tags/tag91.xml"/><Relationship Id="rId23" Type="http://schemas.openxmlformats.org/officeDocument/2006/relationships/image" Target="../media/image31.png"/><Relationship Id="rId28" Type="http://schemas.openxmlformats.org/officeDocument/2006/relationships/image" Target="../media/image74.png"/><Relationship Id="rId10" Type="http://schemas.openxmlformats.org/officeDocument/2006/relationships/tags" Target="../tags/tag86.xml"/><Relationship Id="rId19" Type="http://schemas.openxmlformats.org/officeDocument/2006/relationships/image" Target="../media/image37.png"/><Relationship Id="rId31" Type="http://schemas.openxmlformats.org/officeDocument/2006/relationships/image" Target="../media/image41.png"/><Relationship Id="rId4" Type="http://schemas.openxmlformats.org/officeDocument/2006/relationships/tags" Target="../tags/tag80.xml"/><Relationship Id="rId9" Type="http://schemas.openxmlformats.org/officeDocument/2006/relationships/tags" Target="../tags/tag85.xml"/><Relationship Id="rId14" Type="http://schemas.openxmlformats.org/officeDocument/2006/relationships/tags" Target="../tags/tag90.xml"/><Relationship Id="rId22" Type="http://schemas.openxmlformats.org/officeDocument/2006/relationships/image" Target="../media/image69.png"/><Relationship Id="rId27" Type="http://schemas.openxmlformats.org/officeDocument/2006/relationships/image" Target="../media/image73.png"/><Relationship Id="rId30" Type="http://schemas.openxmlformats.org/officeDocument/2006/relationships/image" Target="../media/image76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tags" Target="../tags/tag104.xml"/><Relationship Id="rId18" Type="http://schemas.openxmlformats.org/officeDocument/2006/relationships/tags" Target="../tags/tag109.xml"/><Relationship Id="rId26" Type="http://schemas.openxmlformats.org/officeDocument/2006/relationships/image" Target="../media/image77.png"/><Relationship Id="rId39" Type="http://schemas.openxmlformats.org/officeDocument/2006/relationships/image" Target="../media/image90.png"/><Relationship Id="rId21" Type="http://schemas.openxmlformats.org/officeDocument/2006/relationships/tags" Target="../tags/tag112.xml"/><Relationship Id="rId34" Type="http://schemas.openxmlformats.org/officeDocument/2006/relationships/image" Target="../media/image85.png"/><Relationship Id="rId42" Type="http://schemas.openxmlformats.org/officeDocument/2006/relationships/image" Target="../media/image93.png"/><Relationship Id="rId7" Type="http://schemas.openxmlformats.org/officeDocument/2006/relationships/tags" Target="../tags/tag98.xml"/><Relationship Id="rId2" Type="http://schemas.openxmlformats.org/officeDocument/2006/relationships/tags" Target="../tags/tag93.xml"/><Relationship Id="rId16" Type="http://schemas.openxmlformats.org/officeDocument/2006/relationships/tags" Target="../tags/tag107.xml"/><Relationship Id="rId29" Type="http://schemas.openxmlformats.org/officeDocument/2006/relationships/image" Target="../media/image80.png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11" Type="http://schemas.openxmlformats.org/officeDocument/2006/relationships/tags" Target="../tags/tag102.xml"/><Relationship Id="rId24" Type="http://schemas.openxmlformats.org/officeDocument/2006/relationships/image" Target="../media/image31.png"/><Relationship Id="rId32" Type="http://schemas.openxmlformats.org/officeDocument/2006/relationships/image" Target="../media/image83.png"/><Relationship Id="rId37" Type="http://schemas.openxmlformats.org/officeDocument/2006/relationships/image" Target="../media/image88.png"/><Relationship Id="rId40" Type="http://schemas.openxmlformats.org/officeDocument/2006/relationships/image" Target="../media/image91.png"/><Relationship Id="rId45" Type="http://schemas.openxmlformats.org/officeDocument/2006/relationships/image" Target="../media/image70.png"/><Relationship Id="rId5" Type="http://schemas.openxmlformats.org/officeDocument/2006/relationships/tags" Target="../tags/tag96.xml"/><Relationship Id="rId15" Type="http://schemas.openxmlformats.org/officeDocument/2006/relationships/tags" Target="../tags/tag106.xml"/><Relationship Id="rId23" Type="http://schemas.openxmlformats.org/officeDocument/2006/relationships/slideLayout" Target="../slideLayouts/slideLayout2.xml"/><Relationship Id="rId28" Type="http://schemas.openxmlformats.org/officeDocument/2006/relationships/image" Target="../media/image79.png"/><Relationship Id="rId36" Type="http://schemas.openxmlformats.org/officeDocument/2006/relationships/image" Target="../media/image87.png"/><Relationship Id="rId10" Type="http://schemas.openxmlformats.org/officeDocument/2006/relationships/tags" Target="../tags/tag101.xml"/><Relationship Id="rId19" Type="http://schemas.openxmlformats.org/officeDocument/2006/relationships/tags" Target="../tags/tag110.xml"/><Relationship Id="rId31" Type="http://schemas.openxmlformats.org/officeDocument/2006/relationships/image" Target="../media/image82.png"/><Relationship Id="rId44" Type="http://schemas.openxmlformats.org/officeDocument/2006/relationships/image" Target="../media/image95.png"/><Relationship Id="rId4" Type="http://schemas.openxmlformats.org/officeDocument/2006/relationships/tags" Target="../tags/tag95.xml"/><Relationship Id="rId9" Type="http://schemas.openxmlformats.org/officeDocument/2006/relationships/tags" Target="../tags/tag100.xml"/><Relationship Id="rId14" Type="http://schemas.openxmlformats.org/officeDocument/2006/relationships/tags" Target="../tags/tag105.xml"/><Relationship Id="rId22" Type="http://schemas.openxmlformats.org/officeDocument/2006/relationships/tags" Target="../tags/tag113.xml"/><Relationship Id="rId27" Type="http://schemas.openxmlformats.org/officeDocument/2006/relationships/image" Target="../media/image78.png"/><Relationship Id="rId30" Type="http://schemas.openxmlformats.org/officeDocument/2006/relationships/image" Target="../media/image81.png"/><Relationship Id="rId35" Type="http://schemas.openxmlformats.org/officeDocument/2006/relationships/image" Target="../media/image86.png"/><Relationship Id="rId43" Type="http://schemas.openxmlformats.org/officeDocument/2006/relationships/image" Target="../media/image94.png"/><Relationship Id="rId8" Type="http://schemas.openxmlformats.org/officeDocument/2006/relationships/tags" Target="../tags/tag99.xml"/><Relationship Id="rId3" Type="http://schemas.openxmlformats.org/officeDocument/2006/relationships/tags" Target="../tags/tag94.xml"/><Relationship Id="rId12" Type="http://schemas.openxmlformats.org/officeDocument/2006/relationships/tags" Target="../tags/tag103.xml"/><Relationship Id="rId17" Type="http://schemas.openxmlformats.org/officeDocument/2006/relationships/tags" Target="../tags/tag108.xml"/><Relationship Id="rId25" Type="http://schemas.openxmlformats.org/officeDocument/2006/relationships/image" Target="../media/image41.png"/><Relationship Id="rId33" Type="http://schemas.openxmlformats.org/officeDocument/2006/relationships/image" Target="../media/image84.png"/><Relationship Id="rId38" Type="http://schemas.openxmlformats.org/officeDocument/2006/relationships/image" Target="../media/image89.png"/><Relationship Id="rId20" Type="http://schemas.openxmlformats.org/officeDocument/2006/relationships/tags" Target="../tags/tag111.xml"/><Relationship Id="rId41" Type="http://schemas.openxmlformats.org/officeDocument/2006/relationships/image" Target="../media/image9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21.xml"/><Relationship Id="rId13" Type="http://schemas.openxmlformats.org/officeDocument/2006/relationships/tags" Target="../tags/tag126.xml"/><Relationship Id="rId18" Type="http://schemas.openxmlformats.org/officeDocument/2006/relationships/image" Target="../media/image96.png"/><Relationship Id="rId26" Type="http://schemas.openxmlformats.org/officeDocument/2006/relationships/image" Target="../media/image38.png"/><Relationship Id="rId3" Type="http://schemas.openxmlformats.org/officeDocument/2006/relationships/tags" Target="../tags/tag116.xml"/><Relationship Id="rId21" Type="http://schemas.openxmlformats.org/officeDocument/2006/relationships/image" Target="../media/image51.png"/><Relationship Id="rId7" Type="http://schemas.openxmlformats.org/officeDocument/2006/relationships/tags" Target="../tags/tag120.xml"/><Relationship Id="rId12" Type="http://schemas.openxmlformats.org/officeDocument/2006/relationships/tags" Target="../tags/tag125.xml"/><Relationship Id="rId17" Type="http://schemas.openxmlformats.org/officeDocument/2006/relationships/image" Target="../media/image31.png"/><Relationship Id="rId25" Type="http://schemas.openxmlformats.org/officeDocument/2006/relationships/image" Target="../media/image67.png"/><Relationship Id="rId2" Type="http://schemas.openxmlformats.org/officeDocument/2006/relationships/tags" Target="../tags/tag115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37.png"/><Relationship Id="rId29" Type="http://schemas.openxmlformats.org/officeDocument/2006/relationships/image" Target="../media/image70.png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11" Type="http://schemas.openxmlformats.org/officeDocument/2006/relationships/tags" Target="../tags/tag124.xml"/><Relationship Id="rId24" Type="http://schemas.openxmlformats.org/officeDocument/2006/relationships/image" Target="../media/image98.png"/><Relationship Id="rId5" Type="http://schemas.openxmlformats.org/officeDocument/2006/relationships/tags" Target="../tags/tag118.xml"/><Relationship Id="rId15" Type="http://schemas.openxmlformats.org/officeDocument/2006/relationships/tags" Target="../tags/tag128.xml"/><Relationship Id="rId23" Type="http://schemas.openxmlformats.org/officeDocument/2006/relationships/image" Target="../media/image97.png"/><Relationship Id="rId28" Type="http://schemas.openxmlformats.org/officeDocument/2006/relationships/image" Target="../media/image69.png"/><Relationship Id="rId10" Type="http://schemas.openxmlformats.org/officeDocument/2006/relationships/tags" Target="../tags/tag123.xml"/><Relationship Id="rId19" Type="http://schemas.openxmlformats.org/officeDocument/2006/relationships/image" Target="../media/image36.png"/><Relationship Id="rId4" Type="http://schemas.openxmlformats.org/officeDocument/2006/relationships/tags" Target="../tags/tag117.xml"/><Relationship Id="rId9" Type="http://schemas.openxmlformats.org/officeDocument/2006/relationships/tags" Target="../tags/tag122.xml"/><Relationship Id="rId14" Type="http://schemas.openxmlformats.org/officeDocument/2006/relationships/tags" Target="../tags/tag127.xml"/><Relationship Id="rId22" Type="http://schemas.openxmlformats.org/officeDocument/2006/relationships/image" Target="../media/image95.png"/><Relationship Id="rId27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53" y="3192969"/>
            <a:ext cx="5745861" cy="251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701415"/>
            <a:ext cx="1640205" cy="184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367" y="294447"/>
            <a:ext cx="2699004" cy="2586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0" y="1028779"/>
            <a:ext cx="1432560" cy="17526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45" y="1020153"/>
            <a:ext cx="3238500" cy="2324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108" y="1042122"/>
            <a:ext cx="2821305" cy="2343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974921"/>
            <a:ext cx="630555" cy="2305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46" y="1676400"/>
            <a:ext cx="6143625" cy="5410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887" y="2590801"/>
            <a:ext cx="4335780" cy="7600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46" y="3924300"/>
            <a:ext cx="4568190" cy="26860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034393" y="3962400"/>
            <a:ext cx="180020" cy="18288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40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730" y="294447"/>
            <a:ext cx="2744343" cy="2506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885598"/>
            <a:ext cx="7654290" cy="2305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23" y="1524000"/>
            <a:ext cx="7433310" cy="5410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6" y="2883386"/>
            <a:ext cx="1289304" cy="1577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460" y="2874760"/>
            <a:ext cx="3238500" cy="23241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295" y="2883386"/>
            <a:ext cx="2821305" cy="2343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435" y="3276600"/>
            <a:ext cx="2615565" cy="2305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1" y="3733800"/>
            <a:ext cx="5023485" cy="76009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399" y="3773422"/>
            <a:ext cx="1599629" cy="493776"/>
          </a:xfrm>
          <a:prstGeom prst="rect">
            <a:avLst/>
          </a:prstGeom>
        </p:spPr>
      </p:pic>
      <p:sp>
        <p:nvSpPr>
          <p:cNvPr id="24" name="Left Brace 23"/>
          <p:cNvSpPr/>
          <p:nvPr/>
        </p:nvSpPr>
        <p:spPr>
          <a:xfrm rot="16200000">
            <a:off x="4908835" y="2529545"/>
            <a:ext cx="228600" cy="400871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190" y="4724400"/>
            <a:ext cx="5109210" cy="2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66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730" y="294447"/>
            <a:ext cx="2744343" cy="2506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62413"/>
            <a:ext cx="630555" cy="2305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44" y="883662"/>
            <a:ext cx="4775835" cy="2305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394" y="838200"/>
            <a:ext cx="1007745" cy="2724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472" y="1418967"/>
            <a:ext cx="1464945" cy="27241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595" y="2473172"/>
            <a:ext cx="4194810" cy="7600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438016"/>
            <a:ext cx="4789170" cy="23431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472" y="2028567"/>
            <a:ext cx="2895600" cy="23431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415" y="2028567"/>
            <a:ext cx="956310" cy="2171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198" y="3657600"/>
            <a:ext cx="3874770" cy="76009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110" y="5280402"/>
            <a:ext cx="7568565" cy="25527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110" y="4849872"/>
            <a:ext cx="5581650" cy="22288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848" y="5715000"/>
            <a:ext cx="895350" cy="68961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680" y="2945211"/>
            <a:ext cx="1568768" cy="22974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492" y="2590800"/>
            <a:ext cx="2564892" cy="22974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244" y="5914001"/>
            <a:ext cx="360045" cy="219075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8616370" y="6001933"/>
            <a:ext cx="180020" cy="18288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98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979" y="294447"/>
            <a:ext cx="4349877" cy="26136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04790"/>
            <a:ext cx="6846570" cy="54864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21882"/>
            <a:ext cx="640080" cy="17907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981200"/>
            <a:ext cx="5436870" cy="23050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756" y="2540000"/>
            <a:ext cx="3994785" cy="25527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755" y="2974103"/>
            <a:ext cx="2514600" cy="1809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740" y="3429000"/>
            <a:ext cx="1036320" cy="30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28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174" y="294447"/>
            <a:ext cx="5846064" cy="256032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85" y="785021"/>
            <a:ext cx="7871460" cy="535305"/>
          </a:xfrm>
          <a:prstGeom prst="rect">
            <a:avLst/>
          </a:prstGeom>
        </p:spPr>
      </p:pic>
      <p:grpSp>
        <p:nvGrpSpPr>
          <p:cNvPr id="84" name="Group 83"/>
          <p:cNvGrpSpPr/>
          <p:nvPr/>
        </p:nvGrpSpPr>
        <p:grpSpPr>
          <a:xfrm>
            <a:off x="750570" y="2036658"/>
            <a:ext cx="4183237" cy="1773342"/>
            <a:chOff x="750570" y="2036658"/>
            <a:chExt cx="4183237" cy="1773342"/>
          </a:xfrm>
        </p:grpSpPr>
        <p:pic>
          <p:nvPicPr>
            <p:cNvPr id="44" name="Picture 43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332" y="2036658"/>
              <a:ext cx="4181475" cy="25527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302" y="2418530"/>
              <a:ext cx="2649855" cy="25527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571" y="2775638"/>
              <a:ext cx="3872865" cy="25527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570" y="3148092"/>
              <a:ext cx="3154680" cy="25527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570" y="3554730"/>
              <a:ext cx="2914650" cy="255270"/>
            </a:xfrm>
            <a:prstGeom prst="rect">
              <a:avLst/>
            </a:prstGeom>
          </p:spPr>
        </p:pic>
      </p:grpSp>
      <p:pic>
        <p:nvPicPr>
          <p:cNvPr id="22" name="Picture 2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450" y="2166500"/>
            <a:ext cx="2221230" cy="25527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71" y="1537596"/>
            <a:ext cx="5715000" cy="23241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63" y="4127620"/>
            <a:ext cx="8479155" cy="23241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35" y="4661023"/>
            <a:ext cx="3291840" cy="226695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00" y="5257800"/>
            <a:ext cx="4156710" cy="535305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5410200"/>
            <a:ext cx="210884" cy="157734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5307901"/>
            <a:ext cx="3271266" cy="485204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00" y="6178066"/>
            <a:ext cx="714947" cy="166307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627" y="3030908"/>
            <a:ext cx="3437573" cy="44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932" y="294447"/>
            <a:ext cx="1509522" cy="245364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528957" y="1447800"/>
            <a:ext cx="5791200" cy="2057400"/>
            <a:chOff x="533400" y="3962400"/>
            <a:chExt cx="5791200" cy="2057400"/>
          </a:xfrm>
        </p:grpSpPr>
        <p:pic>
          <p:nvPicPr>
            <p:cNvPr id="21" name="Picture 20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948" y="4157530"/>
              <a:ext cx="222885" cy="150495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895" y="4165362"/>
              <a:ext cx="228600" cy="15049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9866" y="4176050"/>
              <a:ext cx="230505" cy="154305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7813" y="4183882"/>
              <a:ext cx="234315" cy="150495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6472" y="4167504"/>
              <a:ext cx="228600" cy="15430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5309" y="4158244"/>
              <a:ext cx="120015" cy="16383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" y="4572000"/>
              <a:ext cx="596265" cy="11430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4672" y="4572873"/>
              <a:ext cx="636270" cy="16383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4672" y="4947285"/>
              <a:ext cx="636270" cy="16383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8439" y="4567905"/>
              <a:ext cx="596265" cy="1143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3990" y="4514850"/>
              <a:ext cx="441960" cy="22860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6457" y="4483338"/>
              <a:ext cx="348615" cy="17907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9523" y="4521597"/>
              <a:ext cx="325755" cy="16383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4672" y="5724260"/>
              <a:ext cx="636270" cy="16383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9017" y="5299818"/>
              <a:ext cx="554355" cy="219075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6985" y="4947285"/>
              <a:ext cx="596265" cy="114300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1024" y="5727981"/>
              <a:ext cx="596265" cy="114300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5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6662" y="5300929"/>
              <a:ext cx="413385" cy="17907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792" y="4963504"/>
              <a:ext cx="596265" cy="114300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910" y="5351806"/>
              <a:ext cx="596265" cy="11430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5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456" y="5647346"/>
              <a:ext cx="400050" cy="17907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8040" y="4860422"/>
              <a:ext cx="441960" cy="22860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7326" y="5292698"/>
              <a:ext cx="441960" cy="228600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2964" y="5657320"/>
              <a:ext cx="441960" cy="228600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>
              <p:custDataLst>
                <p:tags r:id="rId30"/>
              </p:custDataLst>
            </p:nvPr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6404" y="4825524"/>
              <a:ext cx="441960" cy="228600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>
              <p:custDataLst>
                <p:tags r:id="rId31"/>
              </p:custDataLst>
            </p:nvPr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5690" y="5257800"/>
              <a:ext cx="441960" cy="22860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>
              <p:custDataLst>
                <p:tags r:id="rId32"/>
              </p:custDataLst>
            </p:nvPr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1328" y="5622422"/>
              <a:ext cx="441960" cy="228600"/>
            </a:xfrm>
            <a:prstGeom prst="rect">
              <a:avLst/>
            </a:prstGeom>
          </p:spPr>
        </p:pic>
        <p:cxnSp>
          <p:nvCxnSpPr>
            <p:cNvPr id="48" name="Straight Connector 47"/>
            <p:cNvCxnSpPr/>
            <p:nvPr/>
          </p:nvCxnSpPr>
          <p:spPr>
            <a:xfrm>
              <a:off x="533400" y="4402745"/>
              <a:ext cx="5791200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5486400" y="3962400"/>
              <a:ext cx="0" cy="205740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>
              <a:off x="533400" y="3962400"/>
              <a:ext cx="5791200" cy="2057400"/>
            </a:xfrm>
            <a:prstGeom prst="rect">
              <a:avLst/>
            </a:prstGeom>
            <a:noFill/>
            <a:ln w="222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50"/>
            <p:cNvPicPr>
              <a:picLocks noChangeAspect="1"/>
            </p:cNvPicPr>
            <p:nvPr>
              <p:custDataLst>
                <p:tags r:id="rId33"/>
              </p:custDataLst>
            </p:nvPr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7168" y="4856824"/>
              <a:ext cx="325755" cy="163830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>
              <p:custDataLst>
                <p:tags r:id="rId34"/>
              </p:custDataLst>
            </p:nvPr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3546" y="5627370"/>
              <a:ext cx="325755" cy="163830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>
              <p:custDataLst>
                <p:tags r:id="rId35"/>
              </p:custDataLst>
            </p:nvPr>
          </p:nvPicPr>
          <p:blipFill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5000" y="5257800"/>
              <a:ext cx="251460" cy="114300"/>
            </a:xfrm>
            <a:prstGeom prst="rect">
              <a:avLst/>
            </a:prstGeom>
          </p:spPr>
        </p:pic>
      </p:grpSp>
      <p:pic>
        <p:nvPicPr>
          <p:cNvPr id="55" name="Picture 5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58" y="1039363"/>
            <a:ext cx="6349365" cy="23431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3" y="3962400"/>
            <a:ext cx="8189595" cy="23241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973" y="4551045"/>
            <a:ext cx="1312545" cy="19431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7" y="5105400"/>
            <a:ext cx="7469505" cy="84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66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932" y="294447"/>
            <a:ext cx="1509522" cy="2453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2" y="1295400"/>
            <a:ext cx="6341745" cy="23622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803422" y="2667000"/>
            <a:ext cx="7239000" cy="0"/>
          </a:xfrm>
          <a:prstGeom prst="line">
            <a:avLst/>
          </a:prstGeom>
          <a:ln w="15875">
            <a:solidFill>
              <a:srgbClr val="4EBE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eft Bracket 20"/>
          <p:cNvSpPr/>
          <p:nvPr/>
        </p:nvSpPr>
        <p:spPr>
          <a:xfrm flipH="1">
            <a:off x="5074918" y="2449081"/>
            <a:ext cx="182881" cy="457200"/>
          </a:xfrm>
          <a:prstGeom prst="leftBracket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ket 23"/>
          <p:cNvSpPr/>
          <p:nvPr/>
        </p:nvSpPr>
        <p:spPr>
          <a:xfrm>
            <a:off x="3276600" y="2446232"/>
            <a:ext cx="152400" cy="457200"/>
          </a:xfrm>
          <a:prstGeom prst="leftBracket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158" y="2549120"/>
            <a:ext cx="237363" cy="24003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562649"/>
            <a:ext cx="237363" cy="24003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037" y="2556616"/>
            <a:ext cx="237363" cy="24003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837" y="2548070"/>
            <a:ext cx="237363" cy="24003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837" y="2553732"/>
            <a:ext cx="237363" cy="24003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837" y="2547356"/>
            <a:ext cx="237363" cy="24003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551" y="2548784"/>
            <a:ext cx="237363" cy="24003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005" y="2548070"/>
            <a:ext cx="237363" cy="24003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535" y="2548784"/>
            <a:ext cx="237363" cy="24003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52" y="3504835"/>
            <a:ext cx="3608070" cy="23431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82" y="4130111"/>
            <a:ext cx="414147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54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422" y="294447"/>
            <a:ext cx="2456307" cy="25869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46" y="1066800"/>
            <a:ext cx="8197215" cy="2324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46" y="2890615"/>
            <a:ext cx="7412355" cy="53721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00203"/>
            <a:ext cx="7882890" cy="84010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33" y="3962401"/>
            <a:ext cx="7435215" cy="53530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274" y="4953000"/>
            <a:ext cx="2284095" cy="6096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24" y="5174646"/>
            <a:ext cx="1954530" cy="16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6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442" y="294447"/>
            <a:ext cx="3075051" cy="24803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27" y="835512"/>
            <a:ext cx="7132320" cy="5353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27" y="1672590"/>
            <a:ext cx="4806315" cy="2324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27" y="2286000"/>
            <a:ext cx="7618095" cy="5372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3" y="3310943"/>
            <a:ext cx="3960495" cy="2533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042" y="3323894"/>
            <a:ext cx="3014091" cy="209169"/>
          </a:xfrm>
          <a:prstGeom prst="rect">
            <a:avLst/>
          </a:prstGeom>
        </p:spPr>
      </p:pic>
      <p:sp>
        <p:nvSpPr>
          <p:cNvPr id="20" name="Freeform 19"/>
          <p:cNvSpPr/>
          <p:nvPr/>
        </p:nvSpPr>
        <p:spPr>
          <a:xfrm>
            <a:off x="2046658" y="3841699"/>
            <a:ext cx="1485773" cy="1315317"/>
          </a:xfrm>
          <a:custGeom>
            <a:avLst/>
            <a:gdLst>
              <a:gd name="connsiteX0" fmla="*/ 491501 w 1485773"/>
              <a:gd name="connsiteY0" fmla="*/ 10405 h 1315317"/>
              <a:gd name="connsiteX1" fmla="*/ 1380264 w 1485773"/>
              <a:gd name="connsiteY1" fmla="*/ 412057 h 1315317"/>
              <a:gd name="connsiteX2" fmla="*/ 1328989 w 1485773"/>
              <a:gd name="connsiteY2" fmla="*/ 1283728 h 1315317"/>
              <a:gd name="connsiteX3" fmla="*/ 124032 w 1485773"/>
              <a:gd name="connsiteY3" fmla="*/ 1035900 h 1315317"/>
              <a:gd name="connsiteX4" fmla="*/ 81303 w 1485773"/>
              <a:gd name="connsiteY4" fmla="*/ 198412 h 1315317"/>
              <a:gd name="connsiteX5" fmla="*/ 491501 w 1485773"/>
              <a:gd name="connsiteY5" fmla="*/ 10405 h 1315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5773" h="1315317">
                <a:moveTo>
                  <a:pt x="491501" y="10405"/>
                </a:moveTo>
                <a:cubicBezTo>
                  <a:pt x="707994" y="46012"/>
                  <a:pt x="1240683" y="199837"/>
                  <a:pt x="1380264" y="412057"/>
                </a:cubicBezTo>
                <a:cubicBezTo>
                  <a:pt x="1519845" y="624277"/>
                  <a:pt x="1538361" y="1179754"/>
                  <a:pt x="1328989" y="1283728"/>
                </a:cubicBezTo>
                <a:cubicBezTo>
                  <a:pt x="1119617" y="1387702"/>
                  <a:pt x="331980" y="1216786"/>
                  <a:pt x="124032" y="1035900"/>
                </a:cubicBezTo>
                <a:cubicBezTo>
                  <a:pt x="-83916" y="855014"/>
                  <a:pt x="18634" y="367903"/>
                  <a:pt x="81303" y="198412"/>
                </a:cubicBezTo>
                <a:cubicBezTo>
                  <a:pt x="143972" y="28921"/>
                  <a:pt x="275008" y="-25202"/>
                  <a:pt x="491501" y="10405"/>
                </a:cubicBezTo>
                <a:close/>
              </a:path>
            </a:pathLst>
          </a:custGeom>
          <a:solidFill>
            <a:srgbClr val="92D050">
              <a:alpha val="39000"/>
            </a:srgb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346" y="4343400"/>
            <a:ext cx="207454" cy="194881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 rot="20941124">
            <a:off x="2415006" y="3742819"/>
            <a:ext cx="1320702" cy="1552544"/>
          </a:xfrm>
          <a:prstGeom prst="ellipse">
            <a:avLst/>
          </a:prstGeom>
          <a:solidFill>
            <a:srgbClr val="F09A1C">
              <a:alpha val="22000"/>
            </a:srgb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001" y="4791099"/>
            <a:ext cx="1359599" cy="19031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177" y="4202263"/>
            <a:ext cx="138303" cy="1969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48" y="4585359"/>
            <a:ext cx="987552" cy="20574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749" y="4074628"/>
            <a:ext cx="2929890" cy="25527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085" y="4594121"/>
            <a:ext cx="2091690" cy="48177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20" y="5638800"/>
            <a:ext cx="6654165" cy="23241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48" y="6188161"/>
            <a:ext cx="3267075" cy="26860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622" y="5075896"/>
            <a:ext cx="1021842" cy="19716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422" y="6239051"/>
            <a:ext cx="3694748" cy="209169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087" y="1133205"/>
            <a:ext cx="1248156" cy="20745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087" y="1697545"/>
            <a:ext cx="821246" cy="16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8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442" y="294447"/>
            <a:ext cx="3075051" cy="2480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2" y="838200"/>
            <a:ext cx="3587115" cy="23241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611" y="1447801"/>
            <a:ext cx="3295650" cy="23050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128" y="1981201"/>
            <a:ext cx="5955030" cy="54483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128" y="2819400"/>
            <a:ext cx="3360420" cy="23241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190" y="3352800"/>
            <a:ext cx="5423535" cy="23241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26" y="4038600"/>
            <a:ext cx="5553075" cy="25527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69" y="4572002"/>
            <a:ext cx="6364605" cy="53911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194" y="5410201"/>
            <a:ext cx="6736080" cy="53530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149" y="6289357"/>
            <a:ext cx="6715125" cy="23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281" y="294447"/>
            <a:ext cx="2525649" cy="261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01" y="993288"/>
            <a:ext cx="5722620" cy="2324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60" y="990600"/>
            <a:ext cx="1844040" cy="2552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02" y="1426898"/>
            <a:ext cx="7282815" cy="23241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75591"/>
            <a:ext cx="1432560" cy="1752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975591"/>
            <a:ext cx="3105150" cy="2305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964108"/>
            <a:ext cx="1295400" cy="2324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432791"/>
            <a:ext cx="6374130" cy="23241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709" y="2859653"/>
            <a:ext cx="2630805" cy="51816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547163"/>
            <a:ext cx="6377940" cy="5505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474898"/>
            <a:ext cx="630555" cy="23050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458" y="4476805"/>
            <a:ext cx="4838700" cy="5505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775" y="4627298"/>
            <a:ext cx="828675" cy="25527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431" y="5236898"/>
            <a:ext cx="4981575" cy="53721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206" y="4645395"/>
            <a:ext cx="723900" cy="2190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805" y="5236898"/>
            <a:ext cx="1123950" cy="25336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755" y="5236898"/>
            <a:ext cx="360045" cy="21907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444" y="5524066"/>
            <a:ext cx="1205484" cy="20421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888" y="5995088"/>
            <a:ext cx="5408295" cy="541020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7587762" y="6280838"/>
            <a:ext cx="180020" cy="18288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45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281" y="294447"/>
            <a:ext cx="2525649" cy="26136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12" y="3902476"/>
            <a:ext cx="1485900" cy="2247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712" y="3924304"/>
            <a:ext cx="3105150" cy="2305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072" y="3912821"/>
            <a:ext cx="1295400" cy="2324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166" y="4338774"/>
            <a:ext cx="5661660" cy="23241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076" y="4800601"/>
            <a:ext cx="6377940" cy="493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5638800"/>
            <a:ext cx="2981325" cy="6000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940197"/>
            <a:ext cx="1432560" cy="1752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840" y="940197"/>
            <a:ext cx="3105150" cy="2305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640" y="928714"/>
            <a:ext cx="1295400" cy="23241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840" y="1367790"/>
            <a:ext cx="6374130" cy="23241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349" y="1752600"/>
            <a:ext cx="2630805" cy="51816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840" y="2514600"/>
            <a:ext cx="6377940" cy="55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5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367" y="294447"/>
            <a:ext cx="2699004" cy="2586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14400"/>
            <a:ext cx="5875020" cy="228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594182"/>
            <a:ext cx="2836545" cy="228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127583"/>
            <a:ext cx="6180773" cy="2074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82" y="2634386"/>
            <a:ext cx="2503170" cy="2057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3" y="3346782"/>
            <a:ext cx="1289304" cy="15773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373" y="3321064"/>
            <a:ext cx="3238500" cy="23241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573" y="3321064"/>
            <a:ext cx="2821305" cy="23431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169" y="3803982"/>
            <a:ext cx="6143625" cy="5410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974" y="4665237"/>
            <a:ext cx="2981325" cy="6000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3" y="5770895"/>
            <a:ext cx="630555" cy="2305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192" y="5768091"/>
            <a:ext cx="5747385" cy="2305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217" y="5733907"/>
            <a:ext cx="409766" cy="2263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192" y="6203330"/>
            <a:ext cx="5960745" cy="26860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8152527" y="6247669"/>
            <a:ext cx="180020" cy="18288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2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14400"/>
            <a:ext cx="1432560" cy="1752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85" y="925883"/>
            <a:ext cx="3105150" cy="2305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045" y="914400"/>
            <a:ext cx="1295400" cy="2324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85" y="1383083"/>
            <a:ext cx="6374130" cy="2324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195" y="1809945"/>
            <a:ext cx="2846070" cy="5181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86" y="2602287"/>
            <a:ext cx="3398520" cy="2343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281" y="294447"/>
            <a:ext cx="2525649" cy="26136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487" y="3059483"/>
            <a:ext cx="3697605" cy="25527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704215" y="4495800"/>
            <a:ext cx="7982585" cy="2133600"/>
            <a:chOff x="475615" y="4572000"/>
            <a:chExt cx="7982585" cy="2133600"/>
          </a:xfrm>
        </p:grpSpPr>
        <p:sp>
          <p:nvSpPr>
            <p:cNvPr id="20" name="Rounded Rectangle 19"/>
            <p:cNvSpPr/>
            <p:nvPr/>
          </p:nvSpPr>
          <p:spPr>
            <a:xfrm>
              <a:off x="475615" y="4572000"/>
              <a:ext cx="7982585" cy="2133600"/>
            </a:xfrm>
            <a:prstGeom prst="roundRect">
              <a:avLst/>
            </a:prstGeom>
            <a:solidFill>
              <a:srgbClr val="F09A1C">
                <a:alpha val="41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7972" y="4749482"/>
              <a:ext cx="3343275" cy="2286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415" y="5155883"/>
              <a:ext cx="7730490" cy="25527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116" y="5613083"/>
              <a:ext cx="4160520" cy="31623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4108" y="5671503"/>
              <a:ext cx="2135505" cy="23050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1990" y="6114481"/>
              <a:ext cx="3189351" cy="362521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645" y="3522916"/>
            <a:ext cx="4925759" cy="21088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038600"/>
            <a:ext cx="630555" cy="2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96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281" y="294447"/>
            <a:ext cx="2525649" cy="26136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53" y="811530"/>
            <a:ext cx="630555" cy="2305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360" y="811530"/>
            <a:ext cx="3063240" cy="228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93" y="1344931"/>
            <a:ext cx="4507230" cy="53721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089" y="1485901"/>
            <a:ext cx="845820" cy="25527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54" y="2335530"/>
            <a:ext cx="1323975" cy="219075"/>
          </a:xfrm>
          <a:prstGeom prst="rect">
            <a:avLst/>
          </a:prstGeom>
        </p:spPr>
      </p:pic>
      <p:sp>
        <p:nvSpPr>
          <p:cNvPr id="18" name="Left Brace 17"/>
          <p:cNvSpPr/>
          <p:nvPr/>
        </p:nvSpPr>
        <p:spPr>
          <a:xfrm>
            <a:off x="2792786" y="2102167"/>
            <a:ext cx="137049" cy="685800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153" y="2102168"/>
            <a:ext cx="5410200" cy="26860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153" y="2509392"/>
            <a:ext cx="1238250" cy="18288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93" y="3097530"/>
            <a:ext cx="880110" cy="25527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955" y="3088984"/>
            <a:ext cx="920115" cy="25527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56" y="3673980"/>
            <a:ext cx="2259330" cy="31432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430" y="3683958"/>
            <a:ext cx="1146810" cy="25527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814" y="4233017"/>
            <a:ext cx="2918460" cy="32956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673980"/>
            <a:ext cx="1478280" cy="25527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319" y="3664002"/>
            <a:ext cx="1184910" cy="25527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815" y="4816978"/>
            <a:ext cx="6265545" cy="31623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029" y="4292359"/>
            <a:ext cx="2522030" cy="207455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099" y="5476108"/>
            <a:ext cx="5036820" cy="25527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5395700"/>
            <a:ext cx="1590675" cy="31623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448" y="5467562"/>
            <a:ext cx="417195" cy="21907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43" y="6089934"/>
            <a:ext cx="2819400" cy="234315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157" y="6044724"/>
            <a:ext cx="3697605" cy="255270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>
          <a:xfrm>
            <a:off x="8516623" y="6075487"/>
            <a:ext cx="180020" cy="18288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24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7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281" y="294447"/>
            <a:ext cx="2525649" cy="26136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97683"/>
            <a:ext cx="1485900" cy="2247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897683"/>
            <a:ext cx="3105150" cy="2305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60" y="3886200"/>
            <a:ext cx="1295400" cy="2324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354883"/>
            <a:ext cx="5661660" cy="2324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934903"/>
            <a:ext cx="2819400" cy="2343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1" y="5410200"/>
            <a:ext cx="4539615" cy="7600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595" y="5674994"/>
            <a:ext cx="883920" cy="1885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14400"/>
            <a:ext cx="1432560" cy="17526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85" y="925883"/>
            <a:ext cx="3105150" cy="23050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045" y="914400"/>
            <a:ext cx="1295400" cy="23241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85" y="1383083"/>
            <a:ext cx="6374130" cy="23241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195" y="1809945"/>
            <a:ext cx="2846070" cy="51816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86" y="2602287"/>
            <a:ext cx="3398520" cy="23431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487" y="3059483"/>
            <a:ext cx="3697605" cy="2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7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\definecolor{brandeisblue}{rgb}{0.0, 0.44, 1.0}&#10;\textcolor{brandeisblue}{\textsc{\bf Algorithmic Foundations of Data Science}}&#10;&#10;\end{document}"/>
  <p:tag name="IGUANATEXSIZE" val="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target concept&#10;}&#10;&#10;&#10;&#10;\end{document}"/>
  <p:tag name="IGUANATEXSIZE" val="18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renewcommand{\H}{\mathcal{H}}&#10;\begin{document}\noindent&#10;$E[X_i] = $&#10;\end{document}"/>
  <p:tag name="IGUANATEXSIZE" val="2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renewcommand{\H}{\mathcal{H}}&#10;\begin{document}\noindent&#10;$err_D(h)$.&#10;\end{document}"/>
  <p:tag name="IGUANATEXSIZE" val="2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renewcommand{\H}{\mathcal{H}}&#10;\begin{document}\noindent&#10;Let $X = \frac{X_1 +\ \cdots\ + X_n}{n}$&#10;\end{document}"/>
  <p:tag name="IGUANATEXSIZE" val="2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renewcommand{\H}{\mathcal{H}}&#10;\begin{document}\noindent&#10;$= err_S(h)$.&#10;\end{document}"/>
  <p:tag name="IGUANATEXSIZE" val="2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 \text{Pr}(|X - \mu| \geq \epsilon) \leq 2\,e^{-2\epsilon^2n}$$ &#10;&#10;&#10;&#10;&#10;\end{document}"/>
  <p:tag name="IGUANATEXSIZE" val="2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renewcommand{\H}{\mathcal{H}}&#10;\begin{document}\noindent&#10;Let $\mu = E[X]$&#10;\end{document}"/>
  <p:tag name="IGUANATEXSIZE" val="2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renewcommand{\H}{\mathcal{H}}&#10;\begin{document}\noindent&#10;$ = err_D(h)$.&#10;\end{document}"/>
  <p:tag name="IGUANATEXSIZE" val="2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text{Pr}(|err_S(h) - err_D(h)|&#10; \geq \epsilon \text{ for a fixed } h\in\mathcal{H}) \ \leq 2e^{-2\epsilon^2 n}$&#10;&#10;&#10;&#10;&#10;\end{document}"/>
  <p:tag name="IGUANATEXSIZE" val="2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Chernoff-Hoeffding bound&#10;}&#10;&#10;&#10;&#10;\end{document}"/>
  <p:tag name="IGUANATEXSIZE" val="18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text{Pr}(|err_S(h) - err_D(h)|&#10; \geq \epsilon \text{ for a some } h\in\mathcal{H})$&#10;&#10;&#10;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h$&#10;&#10;&#10;&#10;&#10;\end{document}"/>
  <p:tag name="IGUANATEXSIZE" val="22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leq |\mathcal{H}| \cdot 2e^{-2\epsilon^2 n}$&#10;&#10;&#10;&#10;&#10;\end{document}"/>
  <p:tag name="IGUANATEXSIZE" val="2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leq \delta$.&#10;&#10;&#10;&#10;&#10;\end{document}"/>
  <p:tag name="IGUANATEXSIZE" val="2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ith probability $ \geq 1-\delta$:&#10;&#10;&#10;&#10;&#10;&#10;\end{document}"/>
  <p:tag name="IGUANATEXSIZE" val="2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|err_S(h) - err_D(h)| \leq \epsilon$ $\ \ \forall h \in \mathcal{H}$.&#10;&#10;&#10;&#10;&#10;\end{document}"/>
  <p:tag name="IGUANATEXSIZE" val="2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PAC Learning}}&#10;&#10;&#10;&#10;&#10;\end{document}"/>
  <p:tag name="IGUANATEXSIZE" val="28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Corollary 3.}&#10;&#10;&#10;&#10;&#10;\end{document}"/>
  <p:tag name="IGUANATEXSIZE" val="2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\mathcal{H}$ be a hypothesis class. &#10;&#10;&#10;&#10;&#10;\end{document}"/>
  <p:tag name="IGUANATEXSIZE" val="2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\epsilon, \delta \ge 0$.&#10;&#10;&#10;&#10;&#10;\end{document}"/>
  <p:tag name="IGUANATEXSIZE" val="2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S$ be a training set chosen from distribution $D$.&#10;&#10;&#10;&#10;&#10;\end{document}"/>
  <p:tag name="IGUANATEXSIZE" val="2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ith probability $\geq 1-\delta$: &#10;&#10;&#10;&#10;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hypothesis&#10;}&#10;&#10;&#10;&#10;\end{document}"/>
  <p:tag name="IGUANATEXSIZE" val="18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|err_D(h) - err_S(h)| \leq \sqrt{&#10;\frac{\ln{|\mathcal{H}|}&#10; + \ln{(2/\delta)}}{2|S|}&#10;}&#10;$$&#10;&#10;&#10;&#10;&#10;\end{document}"/>
  <p:tag name="IGUANATEXSIZE" val="2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forall\ h \in \mathcal{H}$ &#10;&#10;&#10;&#10;&#10;\end{document}"/>
  <p:tag name="IGUANATEXSIZE" val="2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Theorem 3.}&#10;&#10;&#10;&#10;&#10;\end{document}"/>
  <p:tag name="IGUANATEXSIZE" val="2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\mathcal{H}$ be a hypothesis class. &#10;&#10;&#10;&#10;&#10;\end{document}"/>
  <p:tag name="IGUANATEXSIZE" val="2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\epsilon, \delta \ge 0$.&#10;&#10;&#10;&#10;&#10;\end{document}"/>
  <p:tag name="IGUANATEXSIZE" val="2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S$ be a training set chosen from distribution $D$ of size&#10;&#10;&#10;&#10;&#10;\end{document}"/>
  <p:tag name="IGUANATEXSIZE" val="2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 n =&#10; \frac{1}{2\epsilon^2}\,(\ln{|\mathcal{H}|}&#10; + \ln{(2/\delta)})$$&#10;&#10;&#10;&#10;&#10;\end{document}"/>
  <p:tag name="IGUANATEXSIZE" val="2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n with probability $\geq 1-\delta$:&#10;&#10;&#10;&#10;&#10;&#10;\end{document}"/>
  <p:tag name="IGUANATEXSIZE" val="2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|err_S(h) - err_D(h)| \leq \epsilon$ $\ \ \forall h \in \mathcal{H}$.&#10;&#10;&#10;&#10;&#10;\end{document}"/>
  <p:tag name="IGUANATEXSIZE" val="2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Occam's Razor}}&#10;&#10;&#10;&#10;&#10;\end{document}"/>
  <p:tag name="IGUANATEXSIZE" val="2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Error $err_D(h) = \text{Pr}(h \triangle c^*)$&#10;&#10;&#10;&#10;&#10;\end{document}"/>
  <p:tag name="IGUANATEXSIZE" val="2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noindent&#10;{\bf Theorem 4.}&#10;&#10;&#10;\end{document}"/>
  <p:tag name="IGUANATEXSIZE" val="2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noindent&#10;Fix any description language.&#10;&#10;&#10;\end{document}"/>
  <p:tag name="IGUANATEXSIZE" val="2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noindent&#10;With probability $\geq 1-\delta$,&#10;&#10;&#10;\end{document}"/>
  <p:tag name="IGUANATEXSIZE" val="2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em Proof.}&#10;&#10;&#10;&#10;&#10;&#10;\end{document}"/>
  <p:tag name="IGUANATEXSIZE" val="2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noindent&#10;All hypotheses $h$ that can be described with $\leq b$ bits in\\ this &#10;language satisfy:&#10;&#10;\end{document}"/>
  <p:tag name="IGUANATEXSIZE" val="2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err_D(h) \leq err_S(h) + \sqrt{ \frac{b \ln{2} + \ln{(2/\delta)}}&#10;{2|S|}}$$&#10;&#10;&#10;&#10;&#10;\end{document}"/>
  <p:tag name="IGUANATEXSIZE" val="2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mmediate using $\mathcal{H} \leq 2^b$ and Corollary $3$.&#10;&#10;&#10;&#10;&#10;&#10;\end{document}"/>
  <p:tag name="IGUANATEXSIZE" val="2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Regularization}}&#10;&#10;&#10;&#10;&#10;\end{document}"/>
  <p:tag name="IGUANATEXSIZE" val="28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Ideally our hypothesis class should not be too simple or too complex.&#10;}&#10;&#10;&#10;&#10;\end{document}"/>
  <p:tag name="IGUANATEXSIZE" val="2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As we increase complexity, the training error decreases but the gap\\&#10;between training error and true error increases.&#10;}&#10;&#10;&#10;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Prob. measure of the\\ symmetric difference.&#10;}&#10;&#10;&#10;&#10;\end{document}"/>
  <p:tag name="IGUANATEXSIZE" val="18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noindent&#10;{\bf Theorem 5.}&#10;&#10;&#10;\end{document}"/>
  <p:tag name="IGUANATEXSIZE" val="18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noindent&#10;Fix any description language.&#10;&#10;&#10;\end{document}"/>
  <p:tag name="IGUANATEXSIZE" val="2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noindent&#10;With probability $\geq 1-\delta$,&#10;&#10;&#10;\end{document}"/>
  <p:tag name="IGUANATEXSIZE" val="2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noindent&#10;all hypotheses $h$ satisfy:&#10;&#10;\end{document}"/>
  <p:tag name="IGUANATEXSIZE" val="2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err_D(h) \leq err_S(h) + \sqrt{ \frac{size(h) \ln{4} + \ln{(2/\delta)}}&#10;{2|S|}}$$&#10;&#10;&#10;&#10;&#10;\end{document}"/>
  <p:tag name="IGUANATEXSIZE" val="2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$size(h)$ : no. of\\ bits encoding $h$&#10;}&#10;&#10;&#10;&#10;\end{document}"/>
  <p:tag name="IGUANATEXSIZE" val="18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This is the quantity to minimize instead of $err_S(h)$.&#10;}&#10;&#10;&#10;&#10;\end{document}"/>
  <p:tag name="IGUANATEXSIZE" val="18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Regularization}}&#10;&#10;&#10;&#10;&#10;\end{document}"/>
  <p:tag name="IGUANATEXSIZE" val="28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em Proof.}&#10;&#10;&#10;&#10;&#10;&#10;\end{document}"/>
  <p:tag name="IGUANATEXSIZE" val="2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Let $\mathcal{H}_i$ be the set of hypotheses with size $i$.&#10;}&#10;&#10;&#10;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e generally pick the hypotheses from a {\em hypothesis class $\mathcal{H}$}.&#10;&#10;&#10;&#10;&#10;\end{document}"/>
  <p:tag name="IGUANATEXSIZE" val="2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$|\mathcal{H}_i| \leq 2^i$.&#10;}&#10;&#10;&#10;&#10;\end{document}"/>
  <p:tag name="IGUANATEXSIZE" val="2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Set $\delta_i = \delta/2^i$.&#10;}&#10;&#10;&#10;&#10;\end{document}"/>
  <p:tag name="IGUANATEXSIZE" val="2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err_D(h) \leq err_S(h) + \sqrt{ \frac{i \ln{2} + \ln{2/\delta_i}}&#10;{2|S|}}$$&#10;&#10;&#10;&#10;&#10;\end{document}"/>
  <p:tag name="IGUANATEXSIZE" val="2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We apply Theorem $4$ with $\delta$ replaced by $\delta_i$.&#10;}&#10;&#10;&#10;&#10;\end{document}"/>
  <p:tag name="IGUANATEXSIZE" val="2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noindent&#10;With probability $\geq 1-\delta_i$,&#10;&#10;&#10;\end{document}"/>
  <p:tag name="IGUANATEXSIZE" val="2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forall\ h\in \mathcal{H}_i$$&#10;&#10;&#10;&#10;&#10;\end{document}"/>
  <p:tag name="IGUANATEXSIZE" val="2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= err_S(h) + \sqrt{ \frac{size(h) \ln{4} + \ln{2/\delta}}&#10;{2|S|}}$$&#10;&#10;&#10;&#10;&#10;\end{document}"/>
  <p:tag name="IGUANATEXSIZE" val="2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Prob. that the theorem fails for any &#10;hypothesis $h$ (of whatever size):&#10;&#10;&#10;&#10;&#10;\end{document}"/>
  <p:tag name="IGUANATEXSIZE" val="2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Prob. that the theorem fails for the set&#10;$\mathcal{H}_i$ is $\leq \delta_i$.&#10;&#10;&#10;&#10;&#10;\end{document}"/>
  <p:tag name="IGUANATEXSIZE" val="2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leq \sum_{i \geq 1} \frac{\delta}{2^i}$$&#10;&#10;&#10;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E.g. Linear Separators in $\mathcal{R}^d$.&#10;&#10;&#10;&#10;&#10;\end{document}"/>
  <p:tag name="IGUANATEXSIZE" val="2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and $i = size(h)$. &#10;}&#10;&#10;&#10;&#10;\end{document}"/>
  <p:tag name="IGUANATEXSIZE" val="18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$\ln{(2/\delta_i)} = i \ln 2 + \ln{(2/\delta)}$&#10;}&#10;&#10;&#10;\end{document}"/>
  <p:tag name="IGUANATEXSIZE" val="18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leq \delta$$&#10;&#10;&#10;&#10;&#10;\end{document}"/>
  <p:tag name="IGUANATEXSIZE" val="2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Efficient PAC Learning}}&#10;&#10;&#10;&#10;&#10;\end{document}"/>
  <p:tag name="IGUANATEXSIZE" val="28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Design an algorithm that finds hypothesis $h$ &#10;with $err_D(h) \leq \epsilon$\\ and fails with probability $\leq \delta$. &#10;}&#10;&#10;&#10;&#10;\end{document}"/>
  <p:tag name="IGUANATEXSIZE" val="2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{\bf Goal.} }&#10;&#10;&#10;&#10;\end{document}"/>
  <p:tag name="IGUANATEXSIZE" val="2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Furthermore, it should run in time polynomial in &#10;}&#10;&#10;&#10;\end{document}"/>
  <p:tag name="IGUANATEXSIZE" val="2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- size of the target concept: $size(c^*)$ &#10;}&#10;&#10;&#10;\end{document}"/>
  <p:tag name="IGUANATEXSIZE" val="2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- size of an instance: $n$ &#10;}&#10;&#10;&#10;\end{document}"/>
  <p:tag name="IGUANATEXSIZE" val="2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- $\frac{1}{\epsilon}$ and $\frac{1}{\delta}$&#10;}&#10;&#10;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output $=1$&#10;}&#10;&#10;&#10;&#10;\end{document}"/>
  <p:tag name="IGUANATEXSIZE" val="18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Learning Boolean Conjunctions}}&#10;&#10;&#10;&#10;&#10;\end{document}"/>
  <p:tag name="IGUANATEXSIZE" val="28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Suppose that we want to learn a boolean formula predicting something\\&#10;based on some input features.&#10;}&#10;&#10;&#10;\end{document}"/>
  <p:tag name="IGUANATEXSIZE" val="2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$y$: output (Yes/ No)&#10;}&#10;&#10;&#10;\end{document}"/>
  <p:tag name="IGUANATEXSIZE" val="2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E.g.  Would it be enjoyable to go swimming today ?&#10;}&#10;&#10;&#10;\end{document}"/>
  <p:tag name="IGUANATEXSIZE" val="2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Suppose that our hypothesis space consists of conjuctions of boolean literals.&#10;}&#10;&#10;&#10;\end{document}"/>
  <p:tag name="IGUANATEXSIZE" val="2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E.g. $x_1 \land \bar{x}_2$, $x_2 \land \bar{x}_3 \land \bar{x}_4$ etc.&#10;}&#10;&#10;&#10;\end{document}"/>
  <p:tag name="IGUANATEXSIZE" val="2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If the number of features is $n$, what\\ is the number of possible &#10;hypotheses?&#10;}&#10;&#10;&#10;\end{document}"/>
  <p:tag name="IGUANATEXSIZE" val="2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$3^n$&#10;}&#10;&#10;&#10;&#10;\end{document}"/>
  <p:tag name="IGUANATEXSIZE" val="18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A variable may appear positively,\\ negatively or not at all.&#10;}&#10;&#10;&#10;&#10;\end{document}"/>
  <p:tag name="IGUANATEXSIZE" val="18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$\mathcal{H} = 3^n$&#10;}&#10;&#10;&#10;&#10;\end{document}"/>
  <p:tag name="IGUANATEXSIZE" val="1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Each separator defines a subset of $\mathcal{X}$.&#10;}&#10;&#10;&#10;&#10;\end{document}"/>
  <p:tag name="IGUANATEXSIZE" val="18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Since each variable has two values,\\&#10;we can encode them with $1$ or $0$.&#10;}&#10;&#10;&#10;&#10;\end{document}"/>
  <p:tag name="IGUANATEXSIZE" val="18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$x_1$ : water temperature (warm / cool)&#10;}&#10;&#10;&#10;\end{document}"/>
  <p:tag name="IGUANATEXSIZE" val="2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$x_2$ : sky (sunny / rainy)&#10;}&#10;&#10;&#10;\end{document}"/>
  <p:tag name="IGUANATEXSIZE" val="2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$x_3$ : air temperature (warm / cold)&#10;}&#10;&#10;&#10;\end{document}"/>
  <p:tag name="IGUANATEXSIZE" val="2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$x_4$ : wind speed (high / low)&#10;}&#10;&#10;&#10;\end{document}"/>
  <p:tag name="IGUANATEXSIZE" val="2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$x_5$ : humidity (high / low)&#10;}&#10;&#10;&#10;\end{document}"/>
  <p:tag name="IGUANATEXSIZE" val="2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Example}}&#10;&#10;&#10;&#10;&#10;\end{document}"/>
  <p:tag name="IGUANATEXSIZE" val="28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Given the following data which hypothesis do we output?&#10;}&#10;&#10;&#10;\end{document}"/>
  <p:tag name="IGUANATEXSIZE" val="2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{\bf Algorithm.} Ouput the most {\em specific} hypothesis consistent &#10;with the data.&#10;}&#10;&#10;&#10;\end{document}"/>
  <p:tag name="IGUANATEXSIZE" val="2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$x_2 \land x_3 \land x_4$&#10;}&#10;&#10;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Training Set.&#10;}&#10;&#10;&#10;&#10;\end{document}"/>
  <p:tag name="IGUANATEXSIZE" val="18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This concept class is efficiently PAC learnable since we need&#10;only\\ $ \frac{1}{\epsilon}(n \ln 3 + \ln{(1/\delta)})$ examples&#10;and the running time of the algorithm\\ is linear in the total size&#10;of all examples.&#10;}&#10;&#10;&#10;\end{document}"/>
  <p:tag name="IGUANATEXSIZE" val="2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$x_1$ &#10;}&#10;&#10;&#10;\end{document}"/>
  <p:tag name="IGUANATEXSIZE" val="2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$x_2$ &#10;}&#10;&#10;&#10;\end{document}"/>
  <p:tag name="IGUANATEXSIZE" val="2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$x_3$ &#10;}&#10;&#10;&#10;\end{document}"/>
  <p:tag name="IGUANATEXSIZE" val="2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$x_4$ &#10;}&#10;&#10;&#10;\end{document}"/>
  <p:tag name="IGUANATEXSIZE" val="2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$x_5$ &#10;}&#10;&#10;&#10;\end{document}"/>
  <p:tag name="IGUANATEXSIZE" val="2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$y$ &#10;}&#10;&#10;&#10;\end{document}"/>
  <p:tag name="IGUANATEXSIZE" val="2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\em warm&#10;}&#10;&#10;&#10;\end{document}"/>
  <p:tag name="IGUANATEXSIZE" val="2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\em sunny&#10;}&#10;&#10;&#10;\end{document}"/>
  <p:tag name="IGUANATEXSIZE" val="2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\em sunny&#10;}&#10;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\definecolor{armygreen}{rgb}{0.29, 0.33, 0.13}&#10;\textcolor{armygreen}{\textsc{Saurabh Ray}}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Test Set.&#10;}&#10;&#10;&#10;&#10;\end{document}"/>
  <p:tag name="IGUANATEXSIZE" val="18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\em warm&#10;}&#10;&#10;&#10;\end{document}"/>
  <p:tag name="IGUANATEXSIZE" val="2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\em high&#10;}&#10;&#10;&#10;\end{document}"/>
  <p:tag name="IGUANATEXSIZE" val="2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\em low&#10;}&#10;&#10;&#10;\end{document}"/>
  <p:tag name="IGUANATEXSIZE" val="2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\em yes&#10;}&#10;&#10;&#10;\end{document}"/>
  <p:tag name="IGUANATEXSIZE" val="2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\em sunny&#10;}&#10;&#10;&#10;\end{document}"/>
  <p:tag name="IGUANATEXSIZE" val="2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\em rainy&#10;}&#10;&#10;&#10;\end{document}"/>
  <p:tag name="IGUANATEXSIZE" val="2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\em warm&#10;}&#10;&#10;&#10;\end{document}"/>
  <p:tag name="IGUANATEXSIZE" val="2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\em warm&#10;}&#10;&#10;&#10;\end{document}"/>
  <p:tag name="IGUANATEXSIZE" val="2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\em cold&#10;}&#10;&#10;&#10;\end{document}"/>
  <p:tag name="IGUANATEXSIZE" val="2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\em warm&#10;}&#10;&#10;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Learning Theory}}&#10;&#10;&#10;&#10;&#10;\end{document}"/>
  <p:tag name="IGUANATEXSIZE" val="28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\em warm&#10;}&#10;&#10;&#10;\end{document}"/>
  <p:tag name="IGUANATEXSIZE" val="2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\em cool&#10;}&#10;&#10;&#10;\end{document}"/>
  <p:tag name="IGUANATEXSIZE" val="2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\em high&#10;}&#10;&#10;&#10;\end{document}"/>
  <p:tag name="IGUANATEXSIZE" val="2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\em high&#10;}&#10;&#10;&#10;\end{document}"/>
  <p:tag name="IGUANATEXSIZE" val="2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\em high&#10;}&#10;&#10;&#10;\end{document}"/>
  <p:tag name="IGUANATEXSIZE" val="2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\em high&#10;}&#10;&#10;&#10;\end{document}"/>
  <p:tag name="IGUANATEXSIZE" val="2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\em high&#10;}&#10;&#10;&#10;\end{document}"/>
  <p:tag name="IGUANATEXSIZE" val="2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\em high&#10;}&#10;&#10;&#10;\end{document}"/>
  <p:tag name="IGUANATEXSIZE" val="2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\em yes&#10;}&#10;&#10;&#10;\end{document}"/>
  <p:tag name="IGUANATEXSIZE" val="2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\em yes&#10;}&#10;&#10;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The goals of learning theory are:&#10;}&#10;&#10;&#10;&#10;\end{document}"/>
  <p:tag name="IGUANATEXSIZE" val="2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\em no&#10;}&#10;&#10;&#10;\end{document}"/>
  <p:tag name="IGUANATEXSIZE" val="2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Example}}&#10;&#10;&#10;&#10;&#10;\end{document}"/>
  <p:tag name="IGUANATEXSIZE" val="28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Assume that the target concept is an interval on the line.&#10;&#10;&#10;&#10;&#10;\end{document}"/>
  <p:tag name="IGUANATEXSIZE" val="2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red}{$\oplus$}&#10;&#10;&#10;&#10;&#10;\end{document}"/>
  <p:tag name="IGUANATEXSIZE" val="28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$\mathbf{\ominus}$}&#10;&#10;&#10;&#10;&#10;\end{document}"/>
  <p:tag name="IGUANATEXSIZE" val="28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$\mathbf{\ominus}$}&#10;&#10;&#10;&#10;&#10;\end{document}"/>
  <p:tag name="IGUANATEXSIZE" val="28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$\mathbf{\ominus}$}&#10;&#10;&#10;&#10;&#10;\end{document}"/>
  <p:tag name="IGUANATEXSIZE" val="28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$\mathbf{\ominus}$}&#10;&#10;&#10;&#10;&#10;\end{document}"/>
  <p:tag name="IGUANATEXSIZE" val="28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$\mathbf{\ominus}$}&#10;&#10;&#10;&#10;&#10;\end{document}"/>
  <p:tag name="IGUANATEXSIZE" val="28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red}{$\oplus$}&#10;&#10;&#10;&#10;&#10;\end{document}"/>
  <p:tag name="IGUANATEXSIZE" val="2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\begin{itemize}&#10;\item Identify tasks are learnable.&#10;\end{itemize}&#10;}&#10;&#10;&#10;&#10;\end{document}"/>
  <p:tag name="IGUANATEXSIZE" val="2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red}{$\oplus$}&#10;&#10;&#10;&#10;&#10;\end{document}"/>
  <p:tag name="IGUANATEXSIZE" val="28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red}{$\oplus$}&#10;&#10;&#10;&#10;&#10;\end{document}"/>
  <p:tag name="IGUANATEXSIZE" val="28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s this efficiently PAC learnable?&#10;&#10;&#10;&#10;&#10;\end{document}"/>
  <p:tag name="IGUANATEXSIZE" val="2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hat is the size of the concept class?&#10;&#10;&#10;&#10;&#10;\end{document}"/>
  <p:tag name="IGUANATEXSIZE" val="2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VC Dimension}}&#10;&#10;&#10;&#10;&#10;\end{document}"/>
  <p:tag name="IGUANATEXSIZE" val="28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The VC dimension of a hypothesis class is a measure of its {\em expressiveness}.&#10;&#10;&#10;&#10;&#10;\end{document}"/>
  <p:tag name="IGUANATEXSIZE" val="2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 VC dimension of a hypothesis class $\mathcal{H}$ is the size&#10;of the largest\\ set $S$ shattered by $\mathcal{H}$.&#10;&#10;&#10;&#10;&#10;\end{document}"/>
  <p:tag name="IGUANATEXSIZE" val="2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e say that a finite set $S$ of elements in the instance space is {\em shattered}\\ &#10;by the hypothesis class $\mathcal{H}$ if for each possible labelling of $S$,&#10;there is a\\ hypothesis $h \in \mathcal{H}$ consistent with that labelling.&#10;&#10;&#10;&#10;&#10;\end{document}"/>
  <p:tag name="IGUANATEXSIZE" val="2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f the VC dimension of a hypothesis class $\mathcal{H}$ is $d$&#10;then the following\\ number of examples suffice:&#10;&#10;&#10;&#10;\end{document}"/>
  <p:tag name="IGUANATEXSIZE" val="2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C \cdot \frac{1}{\epsilon} \left( &#10; d \ln\frac{1}{\epsilon} &#10;+ \ln{\frac{1}{\delta}}&#10;\right)$$&#10;&#10;&#10;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\begin{itemize}&#10;\item Estimte amount of resources (data, time and space) \\&#10;required for a task.&#10;\end{itemize}&#10;}&#10;&#10;&#10;&#10;\end{document}"/>
  <p:tag name="IGUANATEXSIZE" val="2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$C$ is some constant.&#10;}&#10;&#10;&#10;&#10;\end{document}"/>
  <p:tag name="IGUANATEXSIZE" val="1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\begin{itemize}&#10;\item Develop efficient algorithms.&#10;\end{itemize}&#10;}&#10;&#10;&#10;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\begin{itemize}&#10;\item Provide guarantees on the generalization error.&#10;\end{itemize}&#10;}&#10;&#10;&#10;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PAC (Probably Approximately Correct) Learning:&#10;}&#10;&#10;&#10;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Given a {\em target} concept, we want to find a {\em hypothesis}&#10;from\\ a {\em hypothesis class} that is {\em close} to the target concept.&#10;}&#10;&#10;&#10;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We assume that we are given positive and negative examples\\&#10;chosen from a probability distribution $D$.&#10;}&#10;&#10;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Learning Theory}}&#10;&#10;&#10;&#10;&#10;\end{document}"/>
  <p:tag name="IGUANATEXSIZE" val="2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We allow a probability of failure $\delta$ and probability of error $\epsilon$.&#10;}&#10;&#10;&#10;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PAC Learning}}&#10;&#10;&#10;&#10;&#10;\end{document}"/>
  <p:tag name="IGUANATEXSIZE" val="2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 error of a hypothesis $h$ on the training set $S$ is:&#10;&#10;&#10;&#10;&#10;\end{document}"/>
  <p:tag name="IGUANATEXSIZE" val="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| S \cap (h \triangle c^*)| / |S|$.&#10;&#10;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n general this may not be a good indicator of the true error of $h$.&#10;&#10;&#10;&#10;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Theorem 1.}&#10;&#10;&#10;&#10;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\mathcal{H}$ be a hypothesis class. &#10;&#10;&#10;&#10;&#10;\end{document}"/>
  <p:tag name="IGUANATEXSIZE" val="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\epsilon, \delta \ge 0$.&#10;&#10;&#10;&#10;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S$ be a training set chosen from distribution $D$ of size&#10;&#10;&#10;&#10;&#10;\end{document}"/>
  <p:tag name="IGUANATEXSIZE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 n =&#10; \frac{1}{\epsilon}\,(\ln{|\mathcal{H}|}&#10; + \ln{(1/\delta)})$$&#10;&#10;&#10;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Given examples of input and corresponding outputs, ``learn&quot; the\\&#10; function&#10;that maps the inputs to the outputs.&#10;&#10;&#10;&#10;&#10;\end{document}"/>
  <p:tag name="IGUANATEXSIZE" val="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n with probability $\geq 1-\delta$, every $h \in \mathcal{H}$ with training\\&#10; error $0$ has true error $err_D(h) \le \epsilon$.&#10;&#10;&#10;&#10;&#10;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em Proof.}&#10;&#10;&#10;&#10;&#10;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Prob. that a hypothesis $h$ with &#10;$err_D(h) \geq \epsilon$\\ consistent with all training examples?&#10;&#10;&#10;&#10;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&#10;$$ (1-\epsilon)^n$$&#10;}&#10;&#10;&#10;&#10;\end{document}"/>
  <p:tag name="IGUANATEXSIZE" val="2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Prob. that at least one hypothesis with error\\&#10;$\geq \epsilon$ is consistent with all training examples?&#10;&#10;&#10;&#10;&#10;\end{document}"/>
  <p:tag name="IGUANATEXSIZE" val="2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&#10;$$ \leq e^{-\epsilon n}$$&#10;}&#10;&#10;&#10;&#10;\end{document}"/>
  <p:tag name="IGUANATEXSIZE" val="2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&#10;$$ \leq | \mathcal{H}|\,e^{-\epsilon n}$$&#10;}&#10;&#10;&#10;&#10;\end{document}"/>
  <p:tag name="IGUANATEXSIZE" val="2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&#10;$$ \leq \delta$$&#10;}&#10;&#10;&#10;&#10;\end{document}"/>
  <p:tag name="IGUANATEXSIZE" val="2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&#10;({\em union bound})&#10;}&#10;&#10;&#10;&#10;\end{document}"/>
  <p:tag name="IGUANATEXSIZE" val="1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ith prob. $\geq 1-\delta$ no hypothesis with error $\geq \epsilon$\\&#10;is consistent with all training examples.&#10;&#10;&#10;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 goal is to perform well on unseen data.&#10;&#10;&#10;&#10;&#10;\end{document}"/>
  <p:tag name="IGUANATEXSIZE" val="2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PAC Learning}}&#10;&#10;&#10;&#10;&#10;\end{document}"/>
  <p:tag name="IGUANATEXSIZE" val="2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Corollary 1.}&#10;&#10;&#10;&#10;&#10;\end{document}"/>
  <p:tag name="IGUANATEXSIZE" val="2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\mathcal{H}$ be a hypothesis class. &#10;&#10;&#10;&#10;&#10;\end{document}"/>
  <p:tag name="IGUANATEXSIZE" val="2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\epsilon, \delta \ge 0$.&#10;&#10;&#10;&#10;&#10;\end{document}"/>
  <p:tag name="IGUANATEXSIZE" val="2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S$ be a training set chosen from distribution $D$.&#10;&#10;&#10;&#10;&#10;\end{document}"/>
  <p:tag name="IGUANATEXSIZE" val="2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n with probability $\geq 1-\delta$, every $h \in \mathcal{H}$ with training\\&#10; error $0$ has true error &#10;&#10;&#10;&#10;&#10;&#10;\end{document}"/>
  <p:tag name="IGUANATEXSIZE" val="2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err_D(h) \leq \frac{\ln{|\mathcal{H}|}&#10; + \ln{(1/\delta)}}{|S|}$$&#10;&#10;&#10;&#10;&#10;\end{document}"/>
  <p:tag name="IGUANATEXSIZE" val="2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Theorem 1.}&#10;&#10;&#10;&#10;&#10;\end{document}"/>
  <p:tag name="IGUANATEXSIZE" val="2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\mathcal{H}$ be a hypothesis class. &#10;&#10;&#10;&#10;&#10;\end{document}"/>
  <p:tag name="IGUANATEXSIZE" val="2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\epsilon, \delta \ge 0$.&#10;&#10;&#10;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e assume that the data points are drawn from an&#10;{\em instance space} $\mathcal{X}$\\&#10; according to a probability distribution $D$.&#10;&#10;&#10;&#10;&#10;\end{document}"/>
  <p:tag name="IGUANATEXSIZE" val="2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S$ be a training set chosen from distribution $D$ of size&#10;&#10;&#10;&#10;&#10;\end{document}"/>
  <p:tag name="IGUANATEXSIZE" val="2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 n =&#10; \frac{1}{\epsilon}\,(\ln{|\mathcal{H}|}&#10; + \ln{(1/\delta)})$$&#10;&#10;&#10;&#10;&#10;\end{document}"/>
  <p:tag name="IGUANATEXSIZE" val="2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n with probability $\geq 1-\delta$, every $h \in \mathcal{H}$ with training\\&#10; error $0$ has true error $err_D(h) \le \epsilon$.&#10;&#10;&#10;&#10;&#10;&#10;\end{document}"/>
  <p:tag name="IGUANATEXSIZE" val="2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Occam's Razor}}&#10;&#10;&#10;&#10;&#10;\end{document}"/>
  <p:tag name="IGUANATEXSIZE" val="2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\em&#10;Simple explanations are better than complicated ones.&#10;}&#10;&#10;&#10;&#10;\end{document}"/>
  <p:tag name="IGUANATEXSIZE" val="2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How do we define simple? &#10;}&#10;&#10;&#10;&#10;\end{document}"/>
  <p:tag name="IGUANATEXSIZE" val="2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Length of the description of the explanation in some language.&#10;}&#10;&#10;&#10;&#10;\end{document}"/>
  <p:tag name="IGUANATEXSIZE" val="1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Depends on the language.&#10;}&#10;&#10;&#10;&#10;\end{document}"/>
  <p:tag name="IGUANATEXSIZE" val="1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noindent&#10;{\bf Theorem 2.}&#10;&#10;&#10;\end{document}"/>
  <p:tag name="IGUANATEXSIZE" val="1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noindent&#10;Fix any description language.&#10;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Assume that the output is in $\{0,1\}$.&#10;&#10;&#10;&#10;&#10;\end{document}"/>
  <p:tag name="IGUANATEXSIZE" val="2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noindent&#10;With probability $\leq 1-\delta$,&#10;&#10;&#10;\end{document}"/>
  <p:tag name="IGUANATEXSIZE" val="2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noindent&#10;All hypotheses $h$ that can be described with $\leq b$ bits in\\ this &#10;language and that are consistent with $S$ satisfy:&#10;&#10;\end{document}"/>
  <p:tag name="IGUANATEXSIZE" val="2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noindent&#10;$$err_D(h) \leq \frac{b\ln{2} + \ln{(1/\delta)}}{|S|}.$$&#10;&#10;\end{document}"/>
  <p:tag name="IGUANATEXSIZE" val="2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em Proof.}&#10;&#10;&#10;&#10;&#10;&#10;\end{document}"/>
  <p:tag name="IGUANATEXSIZE" val="2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How many hypotheses can be described in $\leq b$ bits?&#10;}&#10;&#10;&#10;&#10;\end{document}"/>
  <p:tag name="IGUANATEXSIZE" val="2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$\leq 2^b$&#10;}&#10;&#10;&#10;&#10;\end{document}"/>
  <p:tag name="IGUANATEXSIZE" val="18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Applying Corollary $1$ with $\mathcal{H} \leq 2^b$ yields the theorem.&#10;}&#10;&#10;&#10;&#10;\end{document}"/>
  <p:tag name="IGUANATEXSIZE" val="2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Theorem 3.}&#10;&#10;&#10;&#10;&#10;\end{document}"/>
  <p:tag name="IGUANATEXSIZE" val="2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\mathcal{H}$ be a hypothesis class. &#10;&#10;&#10;&#10;&#10;\end{document}"/>
  <p:tag name="IGUANATEXSIZE" val="2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\epsilon, \delta \ge 0$.&#10;&#10;&#10;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Binary Classification Problem.&#10;}&#10;&#10;&#10;&#10;\end{document}"/>
  <p:tag name="IGUANATEXSIZE" val="18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S$ be a training set chosen from distribution $D$ of size&#10;&#10;&#10;&#10;&#10;\end{document}"/>
  <p:tag name="IGUANATEXSIZE" val="2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 n =&#10; \frac{1}{2\epsilon^2}\,(\ln{|\mathcal{H}|}&#10; + \ln{(2/\delta)})$$&#10;&#10;&#10;&#10;&#10;\end{document}"/>
  <p:tag name="IGUANATEXSIZE" val="2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n with probability $\geq 1-\delta$:&#10;&#10;&#10;&#10;&#10;&#10;\end{document}"/>
  <p:tag name="IGUANATEXSIZE" val="2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PAC Learning}}&#10;&#10;&#10;&#10;&#10;\end{document}"/>
  <p:tag name="IGUANATEXSIZE" val="28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|err_S(h) - err_D(h)| \leq \epsilon$ $\ \ \forall h \in \mathcal{H}$.&#10;&#10;&#10;&#10;&#10;\end{document}"/>
  <p:tag name="IGUANATEXSIZE" val="2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Training error $\approx$ Actual Error for any hypothesis.&#10;}&#10;&#10;&#10;&#10;\end{document}"/>
  <p:tag name="IGUANATEXSIZE" val="18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em Proof.}&#10;&#10;&#10;&#10;&#10;&#10;\end{document}"/>
  <p:tag name="IGUANATEXSIZE" val="2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bf Chernoff-Hoeffding Bound&#10;&#10;&#10;&#10;&#10;\end{document}"/>
  <p:tag name="IGUANATEXSIZE" val="2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X_1, \cdots, X_k$ be independent random variables with values&#10;in $[0,1]$. &#10;&#10;&#10;&#10;&#10;\end{document}"/>
  <p:tag name="IGUANATEXSIZE" val="2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X = \frac{X_1 + \cdots + X_k}{k}$ and let $\mu = E[X]$.&#10;&#10;&#10;&#10;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c^*$&#10;&#10;&#10;&#10;&#10;\end{document}"/>
  <p:tag name="IGUANATEXSIZE" val="2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n for any $\epsilon &gt; 0$,&#10;&#10;&#10;&#10;&#10;\end{document}"/>
  <p:tag name="IGUANATEXSIZE" val="2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 \text{Pr}(|X - \mu| \geq \epsilon) \leq 2\,e^{-2\epsilon^2k}$$ &#10;&#10;&#10;&#10;&#10;\end{document}"/>
  <p:tag name="IGUANATEXSIZE" val="2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PAC Learning}}&#10;&#10;&#10;&#10;&#10;\end{document}"/>
  <p:tag name="IGUANATEXSIZE" val="28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em Proof.}&#10;&#10;&#10;&#10;&#10;&#10;\end{document}"/>
  <p:tag name="IGUANATEXSIZE" val="2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renewcommand{\H}{\mathcal{H}}&#10;\begin{document}\noindent&#10;Fix some hypothesis $h \in H$.&#10;\end{document}"/>
  <p:tag name="IGUANATEXSIZE" val="2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renewcommand{\H}{\mathcal{H}}&#10;\begin{document}\noindent&#10;What is the prob. that $h$ makes an error\\&#10;on a training example chosen from $D$?&#10;\end{document}"/>
  <p:tag name="IGUANATEXSIZE" val="2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&#10;$err_D(h)$&#10;}&#10;&#10;&#10;&#10;\end{document}"/>
  <p:tag name="IGUANATEXSIZE" val="2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renewcommand{\H}{\mathcal{H}}&#10;\begin{document}\noindent&#10;Define $X_i = $&#10;\end{document}"/>
  <p:tag name="IGUANATEXSIZE" val="2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renewcommand{\H}{\mathcal{H}}&#10;\begin{document}\noindent&#10;$1$ if $h$ makes an error on the $i^{th}$ training example&#10;\end{document}"/>
  <p:tag name="IGUANATEXSIZE" val="2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renewcommand{\H}{\mathcal{H}}&#10;\begin{document}\noindent&#10;$0$ otherwise&#10;\end{document}"/>
  <p:tag name="IGUANATEXSIZE" val="2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952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60957</TotalTime>
  <Words>1</Words>
  <Application>Microsoft Office PowerPoint</Application>
  <PresentationFormat>On-screen Show (4:3)</PresentationFormat>
  <Paragraphs>1</Paragraphs>
  <Slides>17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saurabh</dc:creator>
  <cp:lastModifiedBy>Saurabh Ray</cp:lastModifiedBy>
  <cp:revision>1510</cp:revision>
  <dcterms:created xsi:type="dcterms:W3CDTF">2014-01-26T12:33:15Z</dcterms:created>
  <dcterms:modified xsi:type="dcterms:W3CDTF">2018-04-26T13:58:29Z</dcterms:modified>
</cp:coreProperties>
</file>